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6"/>
  </p:notesMasterIdLst>
  <p:sldIdLst>
    <p:sldId id="257" r:id="rId2"/>
    <p:sldId id="259" r:id="rId3"/>
    <p:sldId id="279" r:id="rId4"/>
    <p:sldId id="28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8" roundtripDataSignature="AMtx7mi+g1MoKKZv6gNuAr0X3v9wZxco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" Type="http://schemas.openxmlformats.org/officeDocument/2006/relationships/slide" Target="slides/slide1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28" Type="http://customschemas.google.com/relationships/presentationmetadata" Target="metadata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417f88e224_3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417f88e224_3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417f88e224_3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417f88e224_3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73197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417f88e224_3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417f88e224_3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5634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847320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5077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232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1030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0283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8216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7457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5997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1576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405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910329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048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"/>
          <p:cNvSpPr txBox="1"/>
          <p:nvPr/>
        </p:nvSpPr>
        <p:spPr>
          <a:xfrm>
            <a:off x="167547" y="2400935"/>
            <a:ext cx="11398025" cy="630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s-ES" sz="3500" b="1" dirty="0">
                <a:solidFill>
                  <a:schemeClr val="dk1"/>
                </a:solidFill>
              </a:rPr>
              <a:t>TÍTULO</a:t>
            </a:r>
            <a:endParaRPr sz="3500" b="1" dirty="0">
              <a:solidFill>
                <a:schemeClr val="dk1"/>
              </a:solidFill>
            </a:endParaRPr>
          </a:p>
        </p:txBody>
      </p:sp>
      <p:sp>
        <p:nvSpPr>
          <p:cNvPr id="114" name="Google Shape;114;p2"/>
          <p:cNvSpPr txBox="1"/>
          <p:nvPr/>
        </p:nvSpPr>
        <p:spPr>
          <a:xfrm>
            <a:off x="626428" y="4764526"/>
            <a:ext cx="10939144" cy="995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2575" tIns="81275" rIns="162575" bIns="81275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1" dirty="0">
                <a:solidFill>
                  <a:srgbClr val="0070C0"/>
                </a:solidFill>
              </a:rPr>
              <a:t>Autor 1; Autor 2; Autor 3; Autor 4; Autor 5…………...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1" dirty="0">
                <a:solidFill>
                  <a:srgbClr val="0070C0"/>
                </a:solidFill>
              </a:rPr>
              <a:t>.</a:t>
            </a:r>
          </a:p>
          <a:p>
            <a:pPr lvl="0" algn="ctr"/>
            <a:r>
              <a:rPr lang="es-ES" sz="1800" dirty="0">
                <a:solidFill>
                  <a:srgbClr val="0070C0"/>
                </a:solidFill>
              </a:rPr>
              <a:t>Declaración de conflicto de intereses</a:t>
            </a:r>
            <a:endParaRPr sz="1800" dirty="0">
              <a:solidFill>
                <a:srgbClr val="0070C0"/>
              </a:solidFill>
            </a:endParaRPr>
          </a:p>
        </p:txBody>
      </p:sp>
      <p:sp>
        <p:nvSpPr>
          <p:cNvPr id="115" name="Google Shape;115;p2"/>
          <p:cNvSpPr txBox="1">
            <a:spLocks noGrp="1"/>
          </p:cNvSpPr>
          <p:nvPr>
            <p:ph type="title"/>
          </p:nvPr>
        </p:nvSpPr>
        <p:spPr>
          <a:xfrm>
            <a:off x="2208959" y="253529"/>
            <a:ext cx="73152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9B2D1F"/>
              </a:buClr>
              <a:buSzPts val="4800"/>
              <a:buFont typeface="Calibri"/>
              <a:buNone/>
            </a:pPr>
            <a:r>
              <a:rPr lang="es-ES" dirty="0">
                <a:solidFill>
                  <a:srgbClr val="0070C0"/>
                </a:solidFill>
              </a:rPr>
              <a:t>IX Congreso Internacional </a:t>
            </a:r>
            <a:br>
              <a:rPr lang="es-ES" dirty="0">
                <a:solidFill>
                  <a:srgbClr val="0070C0"/>
                </a:solidFill>
              </a:rPr>
            </a:br>
            <a:r>
              <a:rPr lang="es-ES" dirty="0">
                <a:solidFill>
                  <a:srgbClr val="0070C0"/>
                </a:solidFill>
              </a:rPr>
              <a:t>de Terapia Ocupacional</a:t>
            </a:r>
            <a:endParaRPr dirty="0">
              <a:solidFill>
                <a:srgbClr val="0070C0"/>
              </a:solidFill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955F1FE-993B-439B-A4AD-315EFEA85A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6701" y="114285"/>
            <a:ext cx="1525299" cy="152529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CA364EF-AA2C-4330-AEEC-49893F17B65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001" t="2145" r="8367"/>
          <a:stretch/>
        </p:blipFill>
        <p:spPr>
          <a:xfrm>
            <a:off x="167547" y="114285"/>
            <a:ext cx="2178088" cy="174405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3CB5B47-AD69-42F8-9CBE-3829DF6BBA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07453" y="5935326"/>
            <a:ext cx="1925059" cy="853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417f88e224_3_14"/>
          <p:cNvSpPr txBox="1"/>
          <p:nvPr/>
        </p:nvSpPr>
        <p:spPr>
          <a:xfrm>
            <a:off x="1191000" y="3581400"/>
            <a:ext cx="9667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2417f88e224_3_14"/>
          <p:cNvSpPr txBox="1"/>
          <p:nvPr/>
        </p:nvSpPr>
        <p:spPr>
          <a:xfrm>
            <a:off x="476895" y="1038624"/>
            <a:ext cx="11238210" cy="5198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buClr>
                <a:srgbClr val="A2B950"/>
              </a:buClr>
              <a:buSzPts val="2800"/>
            </a:pPr>
            <a:r>
              <a:rPr lang="es-ES" sz="2200" b="1" dirty="0">
                <a:solidFill>
                  <a:schemeClr val="dk1"/>
                </a:solidFill>
              </a:rPr>
              <a:t>Tamaño letra 22</a:t>
            </a:r>
          </a:p>
          <a:p>
            <a:pPr lvl="0" algn="ctr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b="1" dirty="0">
              <a:solidFill>
                <a:schemeClr val="dk1"/>
              </a:solidFill>
            </a:endParaRPr>
          </a:p>
          <a:p>
            <a:pPr algn="ctr">
              <a:lnSpc>
                <a:spcPct val="90000"/>
              </a:lnSpc>
              <a:buClr>
                <a:srgbClr val="A2B950"/>
              </a:buClr>
              <a:buSzPts val="2800"/>
            </a:pPr>
            <a:r>
              <a:rPr lang="es-ES" sz="1800" dirty="0">
                <a:solidFill>
                  <a:schemeClr val="dk1"/>
                </a:solidFill>
              </a:rPr>
              <a:t>Tamaño letra 18</a:t>
            </a: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ctr">
              <a:lnSpc>
                <a:spcPct val="90000"/>
              </a:lnSpc>
              <a:buClr>
                <a:srgbClr val="A2B950"/>
              </a:buClr>
              <a:buSzPts val="2800"/>
            </a:pPr>
            <a:r>
              <a:rPr lang="es-ES" sz="2000" b="1" dirty="0"/>
              <a:t>La presentación deberá seguir la estructura de los resúmenes para cada tipo de trabajo</a:t>
            </a:r>
            <a:endParaRPr lang="es-ES" sz="2000" b="1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200" b="1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lvl="0"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b="1" dirty="0">
              <a:solidFill>
                <a:schemeClr val="dk1"/>
              </a:solidFill>
            </a:endParaRPr>
          </a:p>
        </p:txBody>
      </p:sp>
      <p:sp>
        <p:nvSpPr>
          <p:cNvPr id="5" name="Google Shape;141;p3">
            <a:extLst>
              <a:ext uri="{FF2B5EF4-FFF2-40B4-BE49-F238E27FC236}">
                <a16:creationId xmlns:a16="http://schemas.microsoft.com/office/drawing/2014/main" id="{7BC3E3F1-2E01-4970-87D2-770827DD8D3C}"/>
              </a:ext>
            </a:extLst>
          </p:cNvPr>
          <p:cNvSpPr txBox="1"/>
          <p:nvPr/>
        </p:nvSpPr>
        <p:spPr>
          <a:xfrm>
            <a:off x="159488" y="170121"/>
            <a:ext cx="3359889" cy="927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2117"/>
              </a:buClr>
              <a:buSzPts val="7200"/>
              <a:buFont typeface="Arial"/>
              <a:buNone/>
            </a:pPr>
            <a:r>
              <a:rPr lang="es-ES" sz="3700" b="1" dirty="0">
                <a:solidFill>
                  <a:srgbClr val="0070C0"/>
                </a:solidFill>
              </a:rPr>
              <a:t>Introducción</a:t>
            </a:r>
            <a:endParaRPr sz="3700" dirty="0">
              <a:solidFill>
                <a:srgbClr val="0070C0"/>
              </a:solidFill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EB434CB-6801-4AAF-85DA-632EDB6891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7453" y="5935326"/>
            <a:ext cx="1925059" cy="8531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417f88e224_3_14"/>
          <p:cNvSpPr txBox="1"/>
          <p:nvPr/>
        </p:nvSpPr>
        <p:spPr>
          <a:xfrm>
            <a:off x="1191000" y="3581400"/>
            <a:ext cx="9667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2417f88e224_3_14"/>
          <p:cNvSpPr txBox="1"/>
          <p:nvPr/>
        </p:nvSpPr>
        <p:spPr>
          <a:xfrm>
            <a:off x="476895" y="2101070"/>
            <a:ext cx="11238210" cy="1680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lvl="0" algn="ctr">
              <a:lnSpc>
                <a:spcPct val="90000"/>
              </a:lnSpc>
              <a:buClr>
                <a:srgbClr val="A2B950"/>
              </a:buClr>
              <a:buSzPts val="2800"/>
            </a:pPr>
            <a:r>
              <a:rPr lang="es-ES" sz="1800" dirty="0"/>
              <a:t>Evitar el uso de MAYÚSCULAS y </a:t>
            </a:r>
            <a:r>
              <a:rPr lang="es-ES" sz="1800" i="1" dirty="0"/>
              <a:t>cursivas</a:t>
            </a:r>
            <a:r>
              <a:rPr lang="es-ES" sz="1800" dirty="0"/>
              <a:t> en diapositivas de texto</a:t>
            </a:r>
            <a:endParaRPr lang="es-ES" sz="18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18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18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18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1800" dirty="0">
              <a:solidFill>
                <a:schemeClr val="dk1"/>
              </a:solidFill>
            </a:endParaRPr>
          </a:p>
          <a:p>
            <a:pPr lvl="0"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1800" b="1" dirty="0">
              <a:solidFill>
                <a:schemeClr val="dk1"/>
              </a:solidFill>
            </a:endParaRPr>
          </a:p>
        </p:txBody>
      </p:sp>
      <p:sp>
        <p:nvSpPr>
          <p:cNvPr id="5" name="Google Shape;141;p3">
            <a:extLst>
              <a:ext uri="{FF2B5EF4-FFF2-40B4-BE49-F238E27FC236}">
                <a16:creationId xmlns:a16="http://schemas.microsoft.com/office/drawing/2014/main" id="{7BC3E3F1-2E01-4970-87D2-770827DD8D3C}"/>
              </a:ext>
            </a:extLst>
          </p:cNvPr>
          <p:cNvSpPr txBox="1"/>
          <p:nvPr/>
        </p:nvSpPr>
        <p:spPr>
          <a:xfrm>
            <a:off x="159488" y="170121"/>
            <a:ext cx="3359889" cy="927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2117"/>
              </a:buClr>
              <a:buSzPts val="7200"/>
              <a:buFont typeface="Arial"/>
              <a:buNone/>
            </a:pPr>
            <a:r>
              <a:rPr lang="es-ES" sz="3700" b="1" dirty="0">
                <a:solidFill>
                  <a:srgbClr val="0070C0"/>
                </a:solidFill>
              </a:rPr>
              <a:t>Metodología</a:t>
            </a:r>
            <a:endParaRPr sz="3700" dirty="0">
              <a:solidFill>
                <a:srgbClr val="0070C0"/>
              </a:solidFill>
            </a:endParaRPr>
          </a:p>
        </p:txBody>
      </p:sp>
      <p:sp>
        <p:nvSpPr>
          <p:cNvPr id="6" name="Google Shape;128;g2417f88e224_3_14">
            <a:extLst>
              <a:ext uri="{FF2B5EF4-FFF2-40B4-BE49-F238E27FC236}">
                <a16:creationId xmlns:a16="http://schemas.microsoft.com/office/drawing/2014/main" id="{3B856E2F-D732-4754-8C7E-FA15BE36FC8E}"/>
              </a:ext>
            </a:extLst>
          </p:cNvPr>
          <p:cNvSpPr txBox="1"/>
          <p:nvPr/>
        </p:nvSpPr>
        <p:spPr>
          <a:xfrm>
            <a:off x="565499" y="3705159"/>
            <a:ext cx="11238210" cy="2000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fontAlgn="base"/>
            <a:endParaRPr lang="es-ES" sz="2000" dirty="0"/>
          </a:p>
          <a:p>
            <a:pPr fontAlgn="base"/>
            <a:endParaRPr lang="es-ES" sz="2000" dirty="0"/>
          </a:p>
          <a:p>
            <a:pPr fontAlgn="base"/>
            <a:endParaRPr lang="es-ES" sz="2000" dirty="0"/>
          </a:p>
          <a:p>
            <a:pPr fontAlgn="base"/>
            <a:endParaRPr lang="es-ES" sz="2000" dirty="0"/>
          </a:p>
          <a:p>
            <a:pPr fontAlgn="base"/>
            <a:r>
              <a:rPr lang="es-ES" sz="2000" dirty="0"/>
              <a:t>Utilizar la regla del “4×7″ para las diapositivas de tablas: máximo 4 columnas y 7 filas por tabla</a:t>
            </a:r>
            <a:r>
              <a:rPr lang="es-ES" dirty="0"/>
              <a:t>.</a:t>
            </a: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</p:txBody>
      </p:sp>
      <p:sp>
        <p:nvSpPr>
          <p:cNvPr id="7" name="Google Shape;141;p3">
            <a:extLst>
              <a:ext uri="{FF2B5EF4-FFF2-40B4-BE49-F238E27FC236}">
                <a16:creationId xmlns:a16="http://schemas.microsoft.com/office/drawing/2014/main" id="{66440E2C-E2A5-4D88-BBD1-BD2962150AB2}"/>
              </a:ext>
            </a:extLst>
          </p:cNvPr>
          <p:cNvSpPr txBox="1"/>
          <p:nvPr/>
        </p:nvSpPr>
        <p:spPr>
          <a:xfrm>
            <a:off x="159487" y="3705159"/>
            <a:ext cx="3359889" cy="538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20000"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2117"/>
              </a:buClr>
              <a:buSzPts val="7200"/>
              <a:buFont typeface="Arial"/>
              <a:buNone/>
            </a:pPr>
            <a:r>
              <a:rPr lang="es-ES" sz="4000" b="1" dirty="0">
                <a:solidFill>
                  <a:srgbClr val="0070C0"/>
                </a:solidFill>
              </a:rPr>
              <a:t>Resultados</a:t>
            </a:r>
            <a:endParaRPr sz="4000" dirty="0">
              <a:solidFill>
                <a:srgbClr val="0070C0"/>
              </a:solidFill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3080EB92-E8D8-4ED9-8208-663B55EA5A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7453" y="5935326"/>
            <a:ext cx="1925059" cy="85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802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417f88e224_3_14"/>
          <p:cNvSpPr txBox="1"/>
          <p:nvPr/>
        </p:nvSpPr>
        <p:spPr>
          <a:xfrm>
            <a:off x="1191000" y="3581400"/>
            <a:ext cx="9667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2417f88e224_3_14"/>
          <p:cNvSpPr txBox="1"/>
          <p:nvPr/>
        </p:nvSpPr>
        <p:spPr>
          <a:xfrm>
            <a:off x="476895" y="1038624"/>
            <a:ext cx="11238210" cy="517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just">
              <a:lnSpc>
                <a:spcPct val="90000"/>
              </a:lnSpc>
              <a:buClr>
                <a:srgbClr val="A2B950"/>
              </a:buClr>
              <a:buSzPts val="2800"/>
            </a:pPr>
            <a:r>
              <a:rPr lang="es-ES" sz="2200" b="1" dirty="0">
                <a:solidFill>
                  <a:schemeClr val="dk1"/>
                </a:solidFill>
              </a:rPr>
              <a:t>Texto tamaño 22</a:t>
            </a:r>
          </a:p>
          <a:p>
            <a:pPr lvl="0"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b="1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r>
              <a:rPr lang="es-ES" sz="1800" dirty="0">
                <a:solidFill>
                  <a:schemeClr val="dk1"/>
                </a:solidFill>
              </a:rPr>
              <a:t>Texto tamaño 18</a:t>
            </a: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dirty="0">
              <a:solidFill>
                <a:schemeClr val="dk1"/>
              </a:solidFill>
            </a:endParaRPr>
          </a:p>
          <a:p>
            <a:pPr lvl="0" algn="just">
              <a:lnSpc>
                <a:spcPct val="90000"/>
              </a:lnSpc>
              <a:buClr>
                <a:srgbClr val="A2B950"/>
              </a:buClr>
              <a:buSzPts val="2800"/>
            </a:pPr>
            <a:endParaRPr lang="es-ES" sz="2000" b="1" dirty="0">
              <a:solidFill>
                <a:schemeClr val="dk1"/>
              </a:solidFill>
            </a:endParaRPr>
          </a:p>
        </p:txBody>
      </p:sp>
      <p:sp>
        <p:nvSpPr>
          <p:cNvPr id="5" name="Google Shape;141;p3">
            <a:extLst>
              <a:ext uri="{FF2B5EF4-FFF2-40B4-BE49-F238E27FC236}">
                <a16:creationId xmlns:a16="http://schemas.microsoft.com/office/drawing/2014/main" id="{7BC3E3F1-2E01-4970-87D2-770827DD8D3C}"/>
              </a:ext>
            </a:extLst>
          </p:cNvPr>
          <p:cNvSpPr txBox="1"/>
          <p:nvPr/>
        </p:nvSpPr>
        <p:spPr>
          <a:xfrm>
            <a:off x="159488" y="170121"/>
            <a:ext cx="3359889" cy="9278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2117"/>
              </a:buClr>
              <a:buSzPts val="7200"/>
              <a:buFont typeface="Arial"/>
              <a:buNone/>
            </a:pPr>
            <a:r>
              <a:rPr lang="es-ES" sz="4000" b="1" dirty="0">
                <a:solidFill>
                  <a:srgbClr val="0070C0"/>
                </a:solidFill>
              </a:rPr>
              <a:t>Conclusión</a:t>
            </a:r>
            <a:endParaRPr sz="4000" dirty="0">
              <a:solidFill>
                <a:srgbClr val="0070C0"/>
              </a:solidFill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DCBB465-ACBA-4EA4-A273-3FD1AA91AA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7453" y="5935326"/>
            <a:ext cx="1925059" cy="85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78098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57</TotalTime>
  <Words>92</Words>
  <Application>Microsoft Office PowerPoint</Application>
  <PresentationFormat>Panorámica</PresentationFormat>
  <Paragraphs>50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Retrospección</vt:lpstr>
      <vt:lpstr>IX Congreso Internacional  de Terapia Ocupacional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VIII Congreso Internacional de Terapia Ocupacional</dc:title>
  <dc:creator>Peral Gomez, Paula</dc:creator>
  <cp:lastModifiedBy>Jose P</cp:lastModifiedBy>
  <cp:revision>11</cp:revision>
  <dcterms:created xsi:type="dcterms:W3CDTF">2021-02-05T10:50:57Z</dcterms:created>
  <dcterms:modified xsi:type="dcterms:W3CDTF">2026-02-27T12:42:10Z</dcterms:modified>
</cp:coreProperties>
</file>