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83" r:id="rId3"/>
    <p:sldId id="279" r:id="rId4"/>
    <p:sldId id="284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i+g1MoKKZv6gNuAr0X3v9wZxco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2" Type="http://schemas.openxmlformats.org/officeDocument/2006/relationships/slide" Target="slides/slide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28" Type="http://customschemas.google.com/relationships/presentationmetadata" Target="meta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3197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5634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ítulo vertical y texto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 blanco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9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cabezado de sección" type="secHead">
  <p:cSld name="SECTION_HEADER"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11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 b="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48" name="Google Shape;48;p11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1"/>
          </p:nvPr>
        </p:nvSpPr>
        <p:spPr>
          <a:xfrm>
            <a:off x="1097278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2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2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3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4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ido con título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2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n con título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5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>
            <a:spLocks noGrp="1"/>
          </p:cNvSpPr>
          <p:nvPr>
            <p:ph type="pic" idx="2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D7D0C0"/>
          </a:solidFill>
          <a:ln>
            <a:noFill/>
          </a:ln>
        </p:spPr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6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13" name="Google Shape;13;p6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73152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B2D1F"/>
              </a:buClr>
              <a:buSzPts val="4800"/>
              <a:buFont typeface="Calibri"/>
              <a:buNone/>
            </a:pPr>
            <a:r>
              <a:rPr lang="es-ES" dirty="0">
                <a:solidFill>
                  <a:srgbClr val="9B2D1F"/>
                </a:solidFill>
              </a:rPr>
              <a:t>VIII Congreso Internacional </a:t>
            </a:r>
            <a:br>
              <a:rPr lang="es-ES" dirty="0">
                <a:solidFill>
                  <a:srgbClr val="9B2D1F"/>
                </a:solidFill>
              </a:rPr>
            </a:br>
            <a:r>
              <a:rPr lang="es-ES" dirty="0">
                <a:solidFill>
                  <a:srgbClr val="9B2D1F"/>
                </a:solidFill>
              </a:rPr>
              <a:t>de Terapia Ocupacional</a:t>
            </a:r>
            <a:endParaRPr dirty="0"/>
          </a:p>
        </p:txBody>
      </p:sp>
      <p:pic>
        <p:nvPicPr>
          <p:cNvPr id="116" name="Google Shape;11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43109" y="327100"/>
            <a:ext cx="2551611" cy="1310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12;p2">
            <a:extLst>
              <a:ext uri="{FF2B5EF4-FFF2-40B4-BE49-F238E27FC236}">
                <a16:creationId xmlns:a16="http://schemas.microsoft.com/office/drawing/2014/main" id="{1D6DB2ED-7780-43F3-AAAD-813C10DFA938}"/>
              </a:ext>
            </a:extLst>
          </p:cNvPr>
          <p:cNvSpPr txBox="1"/>
          <p:nvPr/>
        </p:nvSpPr>
        <p:spPr>
          <a:xfrm>
            <a:off x="167547" y="2400935"/>
            <a:ext cx="11398025" cy="63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3500" b="1" dirty="0" err="1">
                <a:solidFill>
                  <a:schemeClr val="dk1"/>
                </a:solidFill>
              </a:rPr>
              <a:t>Title</a:t>
            </a:r>
            <a:endParaRPr sz="3500" b="1" dirty="0">
              <a:solidFill>
                <a:schemeClr val="dk1"/>
              </a:solidFill>
            </a:endParaRPr>
          </a:p>
        </p:txBody>
      </p:sp>
      <p:sp>
        <p:nvSpPr>
          <p:cNvPr id="7" name="Google Shape;114;p2">
            <a:extLst>
              <a:ext uri="{FF2B5EF4-FFF2-40B4-BE49-F238E27FC236}">
                <a16:creationId xmlns:a16="http://schemas.microsoft.com/office/drawing/2014/main" id="{829CFF7D-64FF-4E8E-9AEB-D04A823B27F4}"/>
              </a:ext>
            </a:extLst>
          </p:cNvPr>
          <p:cNvSpPr txBox="1"/>
          <p:nvPr/>
        </p:nvSpPr>
        <p:spPr>
          <a:xfrm>
            <a:off x="626428" y="4764526"/>
            <a:ext cx="10939144" cy="995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2575" tIns="81275" rIns="162575" bIns="81275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>
                <a:solidFill>
                  <a:srgbClr val="742117"/>
                </a:solidFill>
              </a:rPr>
              <a:t>Author 1; Author 2; Author 3; Author 4; Author 5…………...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>
                <a:solidFill>
                  <a:srgbClr val="742117"/>
                </a:solidFill>
              </a:rPr>
              <a:t>.</a:t>
            </a:r>
          </a:p>
          <a:p>
            <a:pPr lvl="0" algn="ctr"/>
            <a:r>
              <a:rPr lang="es-ES" sz="1800" dirty="0" err="1">
                <a:solidFill>
                  <a:srgbClr val="742117"/>
                </a:solidFill>
              </a:rPr>
              <a:t>Conflict</a:t>
            </a:r>
            <a:r>
              <a:rPr lang="es-ES" sz="1800" dirty="0">
                <a:solidFill>
                  <a:srgbClr val="742117"/>
                </a:solidFill>
              </a:rPr>
              <a:t> </a:t>
            </a:r>
            <a:r>
              <a:rPr lang="es-ES" sz="1800" dirty="0" err="1">
                <a:solidFill>
                  <a:srgbClr val="742117"/>
                </a:solidFill>
              </a:rPr>
              <a:t>of</a:t>
            </a:r>
            <a:r>
              <a:rPr lang="es-ES" sz="1800" dirty="0">
                <a:solidFill>
                  <a:srgbClr val="742117"/>
                </a:solidFill>
              </a:rPr>
              <a:t> </a:t>
            </a:r>
            <a:r>
              <a:rPr lang="es-ES" sz="1800" dirty="0" err="1">
                <a:solidFill>
                  <a:srgbClr val="742117"/>
                </a:solidFill>
              </a:rPr>
              <a:t>Interest</a:t>
            </a:r>
            <a:r>
              <a:rPr lang="es-ES" sz="1800" dirty="0">
                <a:solidFill>
                  <a:srgbClr val="742117"/>
                </a:solidFill>
              </a:rPr>
              <a:t> </a:t>
            </a:r>
            <a:r>
              <a:rPr lang="es-ES" sz="1800" dirty="0" err="1">
                <a:solidFill>
                  <a:srgbClr val="742117"/>
                </a:solidFill>
              </a:rPr>
              <a:t>Statement</a:t>
            </a:r>
            <a:endParaRPr sz="1800" dirty="0">
              <a:solidFill>
                <a:srgbClr val="742117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4893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2200" b="1" dirty="0">
                <a:solidFill>
                  <a:schemeClr val="dk1"/>
                </a:solidFill>
              </a:rPr>
              <a:t>Font size 22</a:t>
            </a: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1800" dirty="0">
                <a:solidFill>
                  <a:schemeClr val="dk1"/>
                </a:solidFill>
              </a:rPr>
              <a:t>Font size 18</a:t>
            </a: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n-US" sz="2000" b="1" dirty="0"/>
              <a:t>The presentation must follow the structure of the abstracts for each type of work</a:t>
            </a:r>
            <a:endParaRPr lang="es-ES" sz="2200" b="1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3700" b="1" dirty="0" err="1">
                <a:solidFill>
                  <a:srgbClr val="742117"/>
                </a:solidFill>
              </a:rPr>
              <a:t>Introduction</a:t>
            </a:r>
            <a:endParaRPr sz="37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2225719"/>
            <a:ext cx="11238210" cy="1431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n-US" sz="1800" dirty="0"/>
              <a:t>Avoid using UPPERCASE and </a:t>
            </a:r>
            <a:r>
              <a:rPr lang="en-US" sz="1800" i="1" dirty="0"/>
              <a:t>italics</a:t>
            </a:r>
            <a:r>
              <a:rPr lang="en-US" sz="1800" dirty="0"/>
              <a:t> in text slides</a:t>
            </a: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3700" b="1" dirty="0" err="1">
                <a:solidFill>
                  <a:srgbClr val="742117"/>
                </a:solidFill>
              </a:rPr>
              <a:t>Methods</a:t>
            </a:r>
            <a:endParaRPr sz="3700" dirty="0"/>
          </a:p>
        </p:txBody>
      </p:sp>
      <p:sp>
        <p:nvSpPr>
          <p:cNvPr id="6" name="Google Shape;128;g2417f88e224_3_14">
            <a:extLst>
              <a:ext uri="{FF2B5EF4-FFF2-40B4-BE49-F238E27FC236}">
                <a16:creationId xmlns:a16="http://schemas.microsoft.com/office/drawing/2014/main" id="{3B856E2F-D732-4754-8C7E-FA15BE36FC8E}"/>
              </a:ext>
            </a:extLst>
          </p:cNvPr>
          <p:cNvSpPr txBox="1"/>
          <p:nvPr/>
        </p:nvSpPr>
        <p:spPr>
          <a:xfrm>
            <a:off x="565499" y="3705159"/>
            <a:ext cx="11238210" cy="2000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r>
              <a:rPr lang="en-US" sz="2000" dirty="0"/>
              <a:t>Use the “4×7″ rule for table slides: maximum 4 columns and 7 rows per table</a:t>
            </a: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</p:txBody>
      </p:sp>
      <p:sp>
        <p:nvSpPr>
          <p:cNvPr id="7" name="Google Shape;141;p3">
            <a:extLst>
              <a:ext uri="{FF2B5EF4-FFF2-40B4-BE49-F238E27FC236}">
                <a16:creationId xmlns:a16="http://schemas.microsoft.com/office/drawing/2014/main" id="{66440E2C-E2A5-4D88-BBD1-BD2962150AB2}"/>
              </a:ext>
            </a:extLst>
          </p:cNvPr>
          <p:cNvSpPr txBox="1"/>
          <p:nvPr/>
        </p:nvSpPr>
        <p:spPr>
          <a:xfrm>
            <a:off x="159487" y="3705159"/>
            <a:ext cx="3359889" cy="538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20000"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4000" b="1" dirty="0" err="1">
                <a:solidFill>
                  <a:srgbClr val="742117"/>
                </a:solidFill>
              </a:rPr>
              <a:t>Results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1085802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4672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200" b="1" dirty="0">
              <a:solidFill>
                <a:schemeClr val="dk1"/>
              </a:solidFill>
            </a:endParaRP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200" b="1" dirty="0">
              <a:solidFill>
                <a:schemeClr val="dk1"/>
              </a:solidFill>
            </a:endParaRP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2200" b="1" dirty="0">
                <a:solidFill>
                  <a:schemeClr val="dk1"/>
                </a:solidFill>
              </a:rPr>
              <a:t>Font size 22</a:t>
            </a: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1800" dirty="0">
                <a:solidFill>
                  <a:schemeClr val="dk1"/>
                </a:solidFill>
              </a:rPr>
              <a:t>Font size 18</a:t>
            </a: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n-US" sz="2000" dirty="0"/>
              <a:t>Use a font size between 18 – 22 points</a:t>
            </a: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4000" b="1" dirty="0" err="1">
                <a:solidFill>
                  <a:srgbClr val="742117"/>
                </a:solidFill>
              </a:rPr>
              <a:t>Conclusion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24672351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93</Words>
  <Application>Microsoft Office PowerPoint</Application>
  <PresentationFormat>Panorámica</PresentationFormat>
  <Paragraphs>46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Retrospección</vt:lpstr>
      <vt:lpstr>VIII Congreso Internacional  de Terapia Ocupacional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VIII Congreso Internacional de Terapia Ocupacional</dc:title>
  <dc:creator>Peral Gomez, Paula</dc:creator>
  <cp:lastModifiedBy>Compañ Gabucio, Laura Maria</cp:lastModifiedBy>
  <cp:revision>11</cp:revision>
  <dcterms:created xsi:type="dcterms:W3CDTF">2021-02-05T10:50:57Z</dcterms:created>
  <dcterms:modified xsi:type="dcterms:W3CDTF">2025-03-06T10:02:54Z</dcterms:modified>
</cp:coreProperties>
</file>