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79" r:id="rId5"/>
    <p:sldId id="280" r:id="rId6"/>
    <p:sldId id="281" r:id="rId7"/>
    <p:sldId id="28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i+g1MoKKZv6gNuAr0X3v9wZxco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customschemas.google.com/relationships/presentationmetadata" Target="meta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197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4600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2779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63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22" name="Google Shape;22;p7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ítulo vertical y texto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 blanco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cabezado de sección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48" name="Google Shape;48;p1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ido con título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n con título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6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13" name="Google Shape;13;p6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ctrTitle"/>
          </p:nvPr>
        </p:nvSpPr>
        <p:spPr>
          <a:xfrm>
            <a:off x="4081367" y="255026"/>
            <a:ext cx="7591275" cy="3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DD5150"/>
              </a:buClr>
              <a:buSzPts val="6600"/>
              <a:buFont typeface="Calibri"/>
              <a:buNone/>
            </a:pPr>
            <a:r>
              <a:rPr lang="es-ES" sz="6600" b="1" dirty="0">
                <a:solidFill>
                  <a:schemeClr val="tx1"/>
                </a:solidFill>
              </a:rPr>
              <a:t>VIII Congreso Internacional de Terapia Ocupacional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3" name="Google Shape;103;p1"/>
          <p:cNvSpPr txBox="1">
            <a:spLocks noGrp="1"/>
          </p:cNvSpPr>
          <p:nvPr>
            <p:ph type="subTitle" idx="1"/>
          </p:nvPr>
        </p:nvSpPr>
        <p:spPr>
          <a:xfrm>
            <a:off x="4464152" y="3490983"/>
            <a:ext cx="6825704" cy="632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s-ES" sz="2500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San Juan de Alicante / 14-16 de mayo de 2025</a:t>
            </a:r>
            <a:endParaRPr sz="2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5" name="Google Shape;10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32570" y="4779333"/>
            <a:ext cx="2628251" cy="116381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/>
          <p:nvPr/>
        </p:nvSpPr>
        <p:spPr>
          <a:xfrm>
            <a:off x="169178" y="132127"/>
            <a:ext cx="11853644" cy="6073629"/>
          </a:xfrm>
          <a:prstGeom prst="rect">
            <a:avLst/>
          </a:prstGeom>
          <a:noFill/>
          <a:ln w="57150" cap="flat" cmpd="sng">
            <a:solidFill>
              <a:srgbClr val="9B2D1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C096AA-4A98-4DF3-BCEE-5AF5AE23B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30" y="105546"/>
            <a:ext cx="4281167" cy="399134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D0A62CE-DBF9-4C56-B299-859D06E418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739" y="4603895"/>
            <a:ext cx="1564644" cy="156464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3594633-9642-4AA3-B0C7-6912168894D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756" t="20930" r="14854" b="22833"/>
          <a:stretch/>
        </p:blipFill>
        <p:spPr>
          <a:xfrm>
            <a:off x="7680312" y="4748323"/>
            <a:ext cx="3930447" cy="12258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/>
        </p:nvSpPr>
        <p:spPr>
          <a:xfrm>
            <a:off x="167547" y="2400935"/>
            <a:ext cx="11398025" cy="63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3500" b="1" dirty="0" err="1">
                <a:solidFill>
                  <a:schemeClr val="dk1"/>
                </a:solidFill>
              </a:rPr>
              <a:t>Title</a:t>
            </a:r>
            <a:endParaRPr sz="3500" b="1" dirty="0">
              <a:solidFill>
                <a:schemeClr val="dk1"/>
              </a:solidFill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626428" y="4764526"/>
            <a:ext cx="10939144" cy="995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2575" tIns="81275" rIns="162575" bIns="81275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Author 1; Author 2; Author 3; Author 4; Author 5…………...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.</a:t>
            </a:r>
          </a:p>
          <a:p>
            <a:pPr lvl="0" algn="ctr"/>
            <a:r>
              <a:rPr lang="es-ES" sz="1800" dirty="0" err="1">
                <a:solidFill>
                  <a:srgbClr val="742117"/>
                </a:solidFill>
              </a:rPr>
              <a:t>Conflict</a:t>
            </a:r>
            <a:r>
              <a:rPr lang="es-ES" sz="1800" dirty="0">
                <a:solidFill>
                  <a:srgbClr val="742117"/>
                </a:solidFill>
              </a:rPr>
              <a:t> </a:t>
            </a:r>
            <a:r>
              <a:rPr lang="es-ES" sz="1800" dirty="0" err="1">
                <a:solidFill>
                  <a:srgbClr val="742117"/>
                </a:solidFill>
              </a:rPr>
              <a:t>of</a:t>
            </a:r>
            <a:r>
              <a:rPr lang="es-ES" sz="1800" dirty="0">
                <a:solidFill>
                  <a:srgbClr val="742117"/>
                </a:solidFill>
              </a:rPr>
              <a:t> </a:t>
            </a:r>
            <a:r>
              <a:rPr lang="es-ES" sz="1800" dirty="0" err="1">
                <a:solidFill>
                  <a:srgbClr val="742117"/>
                </a:solidFill>
              </a:rPr>
              <a:t>Interest</a:t>
            </a:r>
            <a:r>
              <a:rPr lang="es-ES" sz="1800" dirty="0">
                <a:solidFill>
                  <a:srgbClr val="742117"/>
                </a:solidFill>
              </a:rPr>
              <a:t> </a:t>
            </a:r>
            <a:r>
              <a:rPr lang="es-ES" sz="1800" dirty="0" err="1">
                <a:solidFill>
                  <a:srgbClr val="742117"/>
                </a:solidFill>
              </a:rPr>
              <a:t>Statement</a:t>
            </a:r>
            <a:endParaRPr sz="1800" dirty="0">
              <a:solidFill>
                <a:srgbClr val="742117"/>
              </a:solidFill>
            </a:endParaRPr>
          </a:p>
        </p:txBody>
      </p:sp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73152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B2D1F"/>
              </a:buClr>
              <a:buSzPts val="4800"/>
              <a:buFont typeface="Calibri"/>
              <a:buNone/>
            </a:pPr>
            <a:r>
              <a:rPr lang="es-ES" dirty="0">
                <a:solidFill>
                  <a:srgbClr val="9B2D1F"/>
                </a:solidFill>
              </a:rPr>
              <a:t>VIII Congreso Internacional </a:t>
            </a:r>
            <a:br>
              <a:rPr lang="es-ES" dirty="0">
                <a:solidFill>
                  <a:srgbClr val="9B2D1F"/>
                </a:solidFill>
              </a:rPr>
            </a:br>
            <a:r>
              <a:rPr lang="es-ES" dirty="0">
                <a:solidFill>
                  <a:srgbClr val="9B2D1F"/>
                </a:solidFill>
              </a:rPr>
              <a:t>de Terapia Ocupacional</a:t>
            </a:r>
            <a:endParaRPr dirty="0"/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43109" y="327100"/>
            <a:ext cx="2551611" cy="131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893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Font size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Font size 18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n-US" sz="2000" b="1" dirty="0"/>
              <a:t>The presentation must follow the structure of the abstracts for each type of work</a:t>
            </a:r>
            <a:endParaRPr lang="es-ES" sz="22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 err="1">
                <a:solidFill>
                  <a:srgbClr val="742117"/>
                </a:solidFill>
              </a:rPr>
              <a:t>Introduction</a:t>
            </a:r>
            <a:endParaRPr sz="3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661869"/>
            <a:ext cx="11238210" cy="2677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n-US" sz="1800" dirty="0"/>
              <a:t>Avoid using UPPERCASE and </a:t>
            </a:r>
            <a:r>
              <a:rPr lang="en-US" sz="1800" i="1" dirty="0"/>
              <a:t>italics</a:t>
            </a:r>
            <a:r>
              <a:rPr lang="en-US" sz="1800" dirty="0"/>
              <a:t> in text slides</a:t>
            </a: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 err="1">
                <a:solidFill>
                  <a:srgbClr val="742117"/>
                </a:solidFill>
              </a:rPr>
              <a:t>Methods</a:t>
            </a:r>
            <a:endParaRPr sz="3700" dirty="0"/>
          </a:p>
        </p:txBody>
      </p:sp>
    </p:spTree>
    <p:extLst>
      <p:ext uri="{BB962C8B-B14F-4D97-AF65-F5344CB8AC3E}">
        <p14:creationId xmlns:p14="http://schemas.microsoft.com/office/powerpoint/2010/main" val="108580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770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r>
              <a:rPr lang="en-US" sz="2000" dirty="0"/>
              <a:t>Use the “4×7″ rule for table slides: maximum 4 columns and 7 rows per table</a:t>
            </a: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 err="1">
                <a:solidFill>
                  <a:srgbClr val="742117"/>
                </a:solidFill>
              </a:rPr>
              <a:t>Results</a:t>
            </a:r>
            <a:endParaRPr sz="3700" dirty="0"/>
          </a:p>
        </p:txBody>
      </p:sp>
    </p:spTree>
    <p:extLst>
      <p:ext uri="{BB962C8B-B14F-4D97-AF65-F5344CB8AC3E}">
        <p14:creationId xmlns:p14="http://schemas.microsoft.com/office/powerpoint/2010/main" val="219882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5170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Font size 22</a:t>
            </a: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Font size 18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 err="1">
                <a:solidFill>
                  <a:srgbClr val="742117"/>
                </a:solidFill>
              </a:rPr>
              <a:t>Discussion</a:t>
            </a:r>
            <a:endParaRPr sz="3700" dirty="0"/>
          </a:p>
        </p:txBody>
      </p:sp>
    </p:spTree>
    <p:extLst>
      <p:ext uri="{BB962C8B-B14F-4D97-AF65-F5344CB8AC3E}">
        <p14:creationId xmlns:p14="http://schemas.microsoft.com/office/powerpoint/2010/main" val="3420318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672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Font size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Font size 18</a:t>
            </a: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n-US" sz="2000" dirty="0"/>
              <a:t>Use a font size between 18 – 22 points</a:t>
            </a: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4000" b="1" dirty="0" err="1">
                <a:solidFill>
                  <a:srgbClr val="742117"/>
                </a:solidFill>
              </a:rPr>
              <a:t>Conclusion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9287809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116</Words>
  <Application>Microsoft Office PowerPoint</Application>
  <PresentationFormat>Panorámica</PresentationFormat>
  <Paragraphs>79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Retrospección</vt:lpstr>
      <vt:lpstr>VIII Congreso Internacional de Terapia Ocupacional</vt:lpstr>
      <vt:lpstr>VIII Congreso Internacional  de Terapia Ocupacional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VIII Congreso Internacional de Terapia Ocupacional</dc:title>
  <dc:creator>Peral Gomez, Paula</dc:creator>
  <cp:lastModifiedBy>Compañ Gabucio, Laura Maria</cp:lastModifiedBy>
  <cp:revision>12</cp:revision>
  <dcterms:created xsi:type="dcterms:W3CDTF">2021-02-05T10:50:57Z</dcterms:created>
  <dcterms:modified xsi:type="dcterms:W3CDTF">2025-03-06T10:03:07Z</dcterms:modified>
</cp:coreProperties>
</file>