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4600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779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22" name="Google Shape;22;p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4081367" y="255026"/>
            <a:ext cx="7591275" cy="3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DD5150"/>
              </a:buClr>
              <a:buSzPts val="6600"/>
              <a:buFont typeface="Calibri"/>
              <a:buNone/>
            </a:pPr>
            <a:r>
              <a:rPr lang="es-ES" sz="6600" b="1" dirty="0">
                <a:solidFill>
                  <a:schemeClr val="tx1"/>
                </a:solidFill>
              </a:rPr>
              <a:t>VIII Congreso Internacional de Terapia Ocupacional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4464152" y="3490983"/>
            <a:ext cx="6825704" cy="63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5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 Juan de Alicante / 14-16 de mayo de 2025</a:t>
            </a:r>
            <a:endParaRPr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32570" y="4779333"/>
            <a:ext cx="2628251" cy="11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169178" y="132127"/>
            <a:ext cx="11853644" cy="6073629"/>
          </a:xfrm>
          <a:prstGeom prst="rect">
            <a:avLst/>
          </a:prstGeom>
          <a:noFill/>
          <a:ln w="57150" cap="flat" cmpd="sng">
            <a:solidFill>
              <a:srgbClr val="9B2D1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C096AA-4A98-4DF3-BCEE-5AF5AE23B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0" y="105546"/>
            <a:ext cx="4281167" cy="39913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0A62CE-DBF9-4C56-B299-859D06E418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739" y="4603895"/>
            <a:ext cx="1564644" cy="156464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3594633-9642-4AA3-B0C7-6912168894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756" t="20930" r="14854" b="22833"/>
          <a:stretch/>
        </p:blipFill>
        <p:spPr>
          <a:xfrm>
            <a:off x="7680312" y="4748323"/>
            <a:ext cx="3930447" cy="12258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 err="1">
                <a:solidFill>
                  <a:schemeClr val="dk1"/>
                </a:solidFill>
              </a:rPr>
              <a:t>Title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Author 1; Author 2; Author 3; Author 4; Author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 err="1">
                <a:solidFill>
                  <a:srgbClr val="742117"/>
                </a:solidFill>
              </a:rPr>
              <a:t>Conflict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of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Interest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Statement</a:t>
            </a:r>
            <a:endParaRPr sz="1800" dirty="0">
              <a:solidFill>
                <a:srgbClr val="742117"/>
              </a:solidFill>
            </a:endParaRPr>
          </a:p>
        </p:txBody>
      </p:sp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893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Font size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Font size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2000" b="1" dirty="0"/>
              <a:t>The presentation must follow the structure of the abstracts for each type of work</a:t>
            </a: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Introduction</a:t>
            </a:r>
            <a:endParaRPr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661869"/>
            <a:ext cx="11238210" cy="2677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1800" dirty="0"/>
              <a:t>Avoid using UPPERCASE and </a:t>
            </a:r>
            <a:r>
              <a:rPr lang="en-US" sz="1800" i="1" dirty="0"/>
              <a:t>italics</a:t>
            </a:r>
            <a:r>
              <a:rPr lang="en-US" sz="1800" dirty="0"/>
              <a:t> in text slides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Methods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77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en-US" sz="2000" dirty="0"/>
              <a:t>Use the “4×7″ rule for table slides: maximum 4 columns and 7 rows per table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Results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21988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Font size 22</a:t>
            </a: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Font size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 err="1">
                <a:solidFill>
                  <a:srgbClr val="742117"/>
                </a:solidFill>
              </a:rPr>
              <a:t>Discussion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342031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72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Font size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Font size 18</a:t>
            </a: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n-US" sz="2000" dirty="0"/>
              <a:t>Use a font size between 18 – 22 points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 err="1">
                <a:solidFill>
                  <a:srgbClr val="742117"/>
                </a:solidFill>
              </a:rPr>
              <a:t>Conclusion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928780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116</Words>
  <Application>Microsoft Office PowerPoint</Application>
  <PresentationFormat>Panorámica</PresentationFormat>
  <Paragraphs>79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Retrospección</vt:lpstr>
      <vt:lpstr>VIII Congreso Internacional de Terapia Ocupacional</vt:lpstr>
      <vt:lpstr>VIII Congreso Internacional  de Terapia Ocupacional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Compañ Gabucio, Laura Maria</cp:lastModifiedBy>
  <cp:revision>12</cp:revision>
  <dcterms:created xsi:type="dcterms:W3CDTF">2021-02-05T10:50:57Z</dcterms:created>
  <dcterms:modified xsi:type="dcterms:W3CDTF">2025-03-06T10:03:07Z</dcterms:modified>
</cp:coreProperties>
</file>