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79" r:id="rId5"/>
    <p:sldId id="280" r:id="rId6"/>
    <p:sldId id="281" r:id="rId7"/>
    <p:sldId id="28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8" roundtripDataSignature="AMtx7mi+g1MoKKZv6gNuAr0X3v9wZxco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28" Type="http://customschemas.google.com/relationships/presentationmetadata" Target="meta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3197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74600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2779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5634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apositiva de título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7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cxnSp>
        <p:nvCxnSpPr>
          <p:cNvPr id="22" name="Google Shape;22;p7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1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ítulo vertical y texto" type="vertTitleAndTx">
  <p:cSld name="VERTICAL_TITLE_AND_VERTICAL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title"/>
          </p:nvPr>
        </p:nvSpPr>
        <p:spPr>
          <a:xfrm rot="5400000">
            <a:off x="7159401" y="1977801"/>
            <a:ext cx="575989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body" idx="1"/>
          </p:nvPr>
        </p:nvSpPr>
        <p:spPr>
          <a:xfrm rot="5400000">
            <a:off x="1825401" y="-574899"/>
            <a:ext cx="575989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 blanco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9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cabezado de sección" type="secHead">
  <p:cSld name="SECTION_HEADER">
    <p:bg>
      <p:bgPr>
        <a:solidFill>
          <a:schemeClr val="lt1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11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 b="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cxnSp>
        <p:nvCxnSpPr>
          <p:cNvPr id="48" name="Google Shape;48;p11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1"/>
          </p:nvPr>
        </p:nvSpPr>
        <p:spPr>
          <a:xfrm>
            <a:off x="1097278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2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b="0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body" idx="2"/>
          </p:nvPr>
        </p:nvSpPr>
        <p:spPr>
          <a:xfrm>
            <a:off x="109728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3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b="0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body" idx="4"/>
          </p:nvPr>
        </p:nvSpPr>
        <p:spPr>
          <a:xfrm>
            <a:off x="621792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ido con título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4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2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n con título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5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>
            <a:spLocks noGrp="1"/>
          </p:cNvSpPr>
          <p:nvPr>
            <p:ph type="pic" idx="2"/>
          </p:nvPr>
        </p:nvSpPr>
        <p:spPr>
          <a:xfrm>
            <a:off x="15" y="0"/>
            <a:ext cx="12191985" cy="4915076"/>
          </a:xfrm>
          <a:prstGeom prst="rect">
            <a:avLst/>
          </a:prstGeom>
          <a:solidFill>
            <a:srgbClr val="D7D0C0"/>
          </a:solidFill>
          <a:ln>
            <a:noFill/>
          </a:ln>
        </p:spPr>
      </p:sp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>
            <a:off x="1097280" y="5907024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6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cxnSp>
        <p:nvCxnSpPr>
          <p:cNvPr id="13" name="Google Shape;13;p6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ctrTitle"/>
          </p:nvPr>
        </p:nvSpPr>
        <p:spPr>
          <a:xfrm>
            <a:off x="4081367" y="255026"/>
            <a:ext cx="7591275" cy="3209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DD5150"/>
              </a:buClr>
              <a:buSzPts val="6600"/>
              <a:buFont typeface="Calibri"/>
              <a:buNone/>
            </a:pPr>
            <a:r>
              <a:rPr lang="es-ES" sz="6600" b="1" dirty="0">
                <a:solidFill>
                  <a:schemeClr val="tx1"/>
                </a:solidFill>
              </a:rPr>
              <a:t>VIII Congreso Internacional de Terapia Ocupacional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03" name="Google Shape;103;p1"/>
          <p:cNvSpPr txBox="1">
            <a:spLocks noGrp="1"/>
          </p:cNvSpPr>
          <p:nvPr>
            <p:ph type="subTitle" idx="1"/>
          </p:nvPr>
        </p:nvSpPr>
        <p:spPr>
          <a:xfrm>
            <a:off x="4464152" y="3490983"/>
            <a:ext cx="6825704" cy="632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s-ES" sz="2500" cap="non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San Juan de Alicante / 14-16 de mayo de 2025</a:t>
            </a:r>
            <a:endParaRPr sz="2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5" name="Google Shape;10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32570" y="4779333"/>
            <a:ext cx="2628251" cy="1163818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"/>
          <p:cNvSpPr/>
          <p:nvPr/>
        </p:nvSpPr>
        <p:spPr>
          <a:xfrm>
            <a:off x="169178" y="132127"/>
            <a:ext cx="11853644" cy="6073629"/>
          </a:xfrm>
          <a:prstGeom prst="rect">
            <a:avLst/>
          </a:prstGeom>
          <a:noFill/>
          <a:ln w="57150" cap="flat" cmpd="sng">
            <a:solidFill>
              <a:srgbClr val="9B2D1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8C096AA-4A98-4DF3-BCEE-5AF5AE23B4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30" y="105546"/>
            <a:ext cx="4281167" cy="399134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D0A62CE-DBF9-4C56-B299-859D06E418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8739" y="4603895"/>
            <a:ext cx="1564644" cy="1564644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53594633-9642-4AA3-B0C7-6912168894D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3756" t="20930" r="14854" b="22833"/>
          <a:stretch/>
        </p:blipFill>
        <p:spPr>
          <a:xfrm>
            <a:off x="7680312" y="4748323"/>
            <a:ext cx="3930447" cy="12258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"/>
          <p:cNvSpPr txBox="1"/>
          <p:nvPr/>
        </p:nvSpPr>
        <p:spPr>
          <a:xfrm>
            <a:off x="167547" y="2400935"/>
            <a:ext cx="11398025" cy="63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3500" b="1" dirty="0">
                <a:solidFill>
                  <a:schemeClr val="dk1"/>
                </a:solidFill>
              </a:rPr>
              <a:t>TÍTULO</a:t>
            </a:r>
            <a:endParaRPr sz="3500" b="1" dirty="0">
              <a:solidFill>
                <a:schemeClr val="dk1"/>
              </a:solidFill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626428" y="4764526"/>
            <a:ext cx="10939144" cy="995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2575" tIns="81275" rIns="162575" bIns="81275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dirty="0">
                <a:solidFill>
                  <a:srgbClr val="742117"/>
                </a:solidFill>
              </a:rPr>
              <a:t>Autor 1; Autor 2; Autor 3; Autor 4; Autor 5…………...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dirty="0">
                <a:solidFill>
                  <a:srgbClr val="742117"/>
                </a:solidFill>
              </a:rPr>
              <a:t>.</a:t>
            </a:r>
          </a:p>
          <a:p>
            <a:pPr lvl="0" algn="ctr"/>
            <a:r>
              <a:rPr lang="es-ES" sz="1800" dirty="0">
                <a:solidFill>
                  <a:srgbClr val="742117"/>
                </a:solidFill>
              </a:rPr>
              <a:t>Declaración de conflicto de intereses</a:t>
            </a:r>
            <a:endParaRPr sz="1800" dirty="0">
              <a:solidFill>
                <a:srgbClr val="742117"/>
              </a:solidFill>
            </a:endParaRPr>
          </a:p>
        </p:txBody>
      </p:sp>
      <p:sp>
        <p:nvSpPr>
          <p:cNvPr id="115" name="Google Shape;115;p2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73152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9B2D1F"/>
              </a:buClr>
              <a:buSzPts val="4800"/>
              <a:buFont typeface="Calibri"/>
              <a:buNone/>
            </a:pPr>
            <a:r>
              <a:rPr lang="es-ES" dirty="0">
                <a:solidFill>
                  <a:srgbClr val="9B2D1F"/>
                </a:solidFill>
              </a:rPr>
              <a:t>VIII Congreso Internacional </a:t>
            </a:r>
            <a:br>
              <a:rPr lang="es-ES" dirty="0">
                <a:solidFill>
                  <a:srgbClr val="9B2D1F"/>
                </a:solidFill>
              </a:rPr>
            </a:br>
            <a:r>
              <a:rPr lang="es-ES" dirty="0">
                <a:solidFill>
                  <a:srgbClr val="9B2D1F"/>
                </a:solidFill>
              </a:rPr>
              <a:t>de Terapia Ocupacional</a:t>
            </a:r>
            <a:endParaRPr dirty="0"/>
          </a:p>
        </p:txBody>
      </p:sp>
      <p:pic>
        <p:nvPicPr>
          <p:cNvPr id="116" name="Google Shape;11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43109" y="327100"/>
            <a:ext cx="2551611" cy="131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1038624"/>
            <a:ext cx="11238210" cy="5198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2200" b="1" dirty="0">
                <a:solidFill>
                  <a:schemeClr val="dk1"/>
                </a:solidFill>
              </a:rPr>
              <a:t>Tamaño letra 22</a:t>
            </a:r>
          </a:p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1800" dirty="0">
                <a:solidFill>
                  <a:schemeClr val="dk1"/>
                </a:solidFill>
              </a:rPr>
              <a:t>Tamaño letra 18</a:t>
            </a: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2000" b="1" dirty="0"/>
              <a:t>La presentación deberá seguir la estructura de los resúmenes para cada tipo de trabajo</a:t>
            </a:r>
            <a:endParaRPr lang="es-ES" sz="2000" b="1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200" b="1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2117"/>
              </a:buClr>
              <a:buSzPts val="7200"/>
              <a:buFont typeface="Arial"/>
              <a:buNone/>
            </a:pPr>
            <a:r>
              <a:rPr lang="es-ES" sz="3700" b="1" dirty="0">
                <a:solidFill>
                  <a:srgbClr val="742117"/>
                </a:solidFill>
              </a:rPr>
              <a:t>Introducción</a:t>
            </a:r>
            <a:endParaRPr sz="37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1537220"/>
            <a:ext cx="11238210" cy="2926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1800" dirty="0"/>
              <a:t>Evitar el uso de MAYÚSCULAS y </a:t>
            </a:r>
            <a:r>
              <a:rPr lang="es-ES" sz="1800" i="1" dirty="0"/>
              <a:t>cursivas</a:t>
            </a:r>
            <a:r>
              <a:rPr lang="es-ES" sz="1800" dirty="0"/>
              <a:t> en diapositivas de texto</a:t>
            </a: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2117"/>
              </a:buClr>
              <a:buSzPts val="7200"/>
              <a:buFont typeface="Arial"/>
              <a:buNone/>
            </a:pPr>
            <a:r>
              <a:rPr lang="es-ES" sz="3700" b="1" dirty="0">
                <a:solidFill>
                  <a:srgbClr val="742117"/>
                </a:solidFill>
              </a:rPr>
              <a:t>Metodología</a:t>
            </a:r>
            <a:endParaRPr sz="3700" dirty="0"/>
          </a:p>
        </p:txBody>
      </p:sp>
    </p:spTree>
    <p:extLst>
      <p:ext uri="{BB962C8B-B14F-4D97-AF65-F5344CB8AC3E}">
        <p14:creationId xmlns:p14="http://schemas.microsoft.com/office/powerpoint/2010/main" val="1085802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1038624"/>
            <a:ext cx="11238210" cy="5047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fontAlgn="base"/>
            <a:endParaRPr lang="es-ES" sz="2000" dirty="0"/>
          </a:p>
          <a:p>
            <a:pPr fontAlgn="base"/>
            <a:endParaRPr lang="es-ES" sz="2000" dirty="0"/>
          </a:p>
          <a:p>
            <a:pPr fontAlgn="base"/>
            <a:endParaRPr lang="es-ES" sz="2000" dirty="0"/>
          </a:p>
          <a:p>
            <a:pPr fontAlgn="base"/>
            <a:endParaRPr lang="es-ES" sz="2000" dirty="0"/>
          </a:p>
          <a:p>
            <a:pPr fontAlgn="base"/>
            <a:r>
              <a:rPr lang="es-ES" sz="2000" dirty="0"/>
              <a:t>Utilizar la regla del “4×7″ para las diapositivas de tablas: máximo 4 columnas y 7 filas por tabla</a:t>
            </a:r>
            <a:r>
              <a:rPr lang="es-ES" dirty="0"/>
              <a:t>.</a:t>
            </a: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2117"/>
              </a:buClr>
              <a:buSzPts val="7200"/>
              <a:buFont typeface="Arial"/>
              <a:buNone/>
            </a:pPr>
            <a:r>
              <a:rPr lang="es-ES" sz="3700" b="1" dirty="0">
                <a:solidFill>
                  <a:srgbClr val="742117"/>
                </a:solidFill>
              </a:rPr>
              <a:t>Resultados</a:t>
            </a:r>
            <a:endParaRPr sz="3700" dirty="0"/>
          </a:p>
        </p:txBody>
      </p:sp>
    </p:spTree>
    <p:extLst>
      <p:ext uri="{BB962C8B-B14F-4D97-AF65-F5344CB8AC3E}">
        <p14:creationId xmlns:p14="http://schemas.microsoft.com/office/powerpoint/2010/main" val="2198828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1038624"/>
            <a:ext cx="11238210" cy="5170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2200" b="1" dirty="0">
                <a:solidFill>
                  <a:schemeClr val="dk1"/>
                </a:solidFill>
              </a:rPr>
              <a:t>Tamaño letra 22</a:t>
            </a: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1800" dirty="0">
                <a:solidFill>
                  <a:schemeClr val="dk1"/>
                </a:solidFill>
              </a:rPr>
              <a:t>Tamaño letra 18</a:t>
            </a: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2117"/>
              </a:buClr>
              <a:buSzPts val="7200"/>
              <a:buFont typeface="Arial"/>
              <a:buNone/>
            </a:pPr>
            <a:r>
              <a:rPr lang="es-ES" sz="3700" b="1" dirty="0">
                <a:solidFill>
                  <a:srgbClr val="742117"/>
                </a:solidFill>
              </a:rPr>
              <a:t>Discusión</a:t>
            </a:r>
            <a:endParaRPr sz="3700" dirty="0"/>
          </a:p>
        </p:txBody>
      </p:sp>
    </p:spTree>
    <p:extLst>
      <p:ext uri="{BB962C8B-B14F-4D97-AF65-F5344CB8AC3E}">
        <p14:creationId xmlns:p14="http://schemas.microsoft.com/office/powerpoint/2010/main" val="3420318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1038624"/>
            <a:ext cx="11238210" cy="4949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200" b="1" dirty="0">
              <a:solidFill>
                <a:schemeClr val="dk1"/>
              </a:solidFill>
            </a:endParaRPr>
          </a:p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200" b="1" dirty="0">
              <a:solidFill>
                <a:schemeClr val="dk1"/>
              </a:solidFill>
            </a:endParaRPr>
          </a:p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2200" b="1" dirty="0">
                <a:solidFill>
                  <a:schemeClr val="dk1"/>
                </a:solidFill>
              </a:rPr>
              <a:t>Tamaño letra 22</a:t>
            </a:r>
          </a:p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1800" dirty="0">
                <a:solidFill>
                  <a:schemeClr val="dk1"/>
                </a:solidFill>
              </a:rPr>
              <a:t>Tamaño letra 18</a:t>
            </a: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2000" dirty="0"/>
              <a:t>Emplear un tamaño de letra entre 18 – 22 puntos</a:t>
            </a: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2117"/>
              </a:buClr>
              <a:buSzPts val="7200"/>
              <a:buFont typeface="Arial"/>
              <a:buNone/>
            </a:pPr>
            <a:r>
              <a:rPr lang="es-ES" sz="4000" b="1" dirty="0">
                <a:solidFill>
                  <a:srgbClr val="742117"/>
                </a:solidFill>
              </a:rPr>
              <a:t>Conclusión</a:t>
            </a: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9287809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127</Words>
  <Application>Microsoft Office PowerPoint</Application>
  <PresentationFormat>Panorámica</PresentationFormat>
  <Paragraphs>83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Retrospección</vt:lpstr>
      <vt:lpstr>VIII Congreso Internacional de Terapia Ocupacional</vt:lpstr>
      <vt:lpstr>VIII Congreso Internacional  de Terapia Ocupacional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VIII Congreso Internacional de Terapia Ocupacional</dc:title>
  <dc:creator>Peral Gomez, Paula</dc:creator>
  <cp:lastModifiedBy>Hurtado Pomares, Miriam</cp:lastModifiedBy>
  <cp:revision>10</cp:revision>
  <dcterms:created xsi:type="dcterms:W3CDTF">2021-02-05T10:50:57Z</dcterms:created>
  <dcterms:modified xsi:type="dcterms:W3CDTF">2025-02-27T18:04:19Z</dcterms:modified>
</cp:coreProperties>
</file>