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79" r:id="rId5"/>
    <p:sldId id="280" r:id="rId6"/>
    <p:sldId id="281" r:id="rId7"/>
    <p:sldId id="282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8" roundtripDataSignature="AMtx7mi+g1MoKKZv6gNuAr0X3v9wZxco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28" Type="http://customschemas.google.com/relationships/presentationmetadata" Target="metadata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417f88e224_3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417f88e224_3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417f88e224_3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417f88e224_3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3197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417f88e224_3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417f88e224_3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746003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417f88e224_3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417f88e224_3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027796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417f88e224_3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417f88e224_3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55634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iapositiva de título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7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cxnSp>
        <p:nvCxnSpPr>
          <p:cNvPr id="22" name="Google Shape;22;p7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6"/>
          <p:cNvSpPr txBox="1">
            <a:spLocks noGrp="1"/>
          </p:cNvSpPr>
          <p:nvPr>
            <p:ph type="body" idx="1"/>
          </p:nvPr>
        </p:nvSpPr>
        <p:spPr>
          <a:xfrm rot="5400000">
            <a:off x="4114800" y="-1171786"/>
            <a:ext cx="4023360" cy="100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6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ítulo vertical y texto" type="vertTitleAndTx">
  <p:cSld name="VERTICAL_TITLE_AND_VERTICAL_TEX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7"/>
          <p:cNvSpPr txBox="1">
            <a:spLocks noGrp="1"/>
          </p:cNvSpPr>
          <p:nvPr>
            <p:ph type="title"/>
          </p:nvPr>
        </p:nvSpPr>
        <p:spPr>
          <a:xfrm rot="5400000">
            <a:off x="7159401" y="1977801"/>
            <a:ext cx="575989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7"/>
          <p:cNvSpPr txBox="1">
            <a:spLocks noGrp="1"/>
          </p:cNvSpPr>
          <p:nvPr>
            <p:ph type="body" idx="1"/>
          </p:nvPr>
        </p:nvSpPr>
        <p:spPr>
          <a:xfrm rot="5400000">
            <a:off x="1825401" y="-574899"/>
            <a:ext cx="575989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94" name="Google Shape;94;p17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7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7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En blanco" type="blank">
  <p:cSld name="BLANK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9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Encabezado de sección" type="secHead">
  <p:cSld name="SECTION_HEADER">
    <p:bg>
      <p:bgPr>
        <a:solidFill>
          <a:schemeClr val="lt1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11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 b="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cxnSp>
        <p:nvCxnSpPr>
          <p:cNvPr id="48" name="Google Shape;48;p11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1"/>
          </p:nvPr>
        </p:nvSpPr>
        <p:spPr>
          <a:xfrm>
            <a:off x="1097278" y="1845734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body" idx="2"/>
          </p:nvPr>
        </p:nvSpPr>
        <p:spPr>
          <a:xfrm>
            <a:off x="6217920" y="1845735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b="0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body" idx="2"/>
          </p:nvPr>
        </p:nvSpPr>
        <p:spPr>
          <a:xfrm>
            <a:off x="109728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3"/>
          </p:nvPr>
        </p:nvSpPr>
        <p:spPr>
          <a:xfrm>
            <a:off x="621792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b="0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body" idx="4"/>
          </p:nvPr>
        </p:nvSpPr>
        <p:spPr>
          <a:xfrm>
            <a:off x="621792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ido con título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4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sz="3600" b="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body" idx="1"/>
          </p:nvPr>
        </p:nvSpPr>
        <p:spPr>
          <a:xfrm>
            <a:off x="4800600" y="731520"/>
            <a:ext cx="649224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2"/>
          </p:nvPr>
        </p:nvSpPr>
        <p:spPr>
          <a:xfrm>
            <a:off x="457200" y="2926080"/>
            <a:ext cx="3200400" cy="3379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dt" idx="10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4800600" y="6459785"/>
            <a:ext cx="4648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magen con título" type="picTx">
  <p:cSld name="PICTURE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5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sz="3600" b="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>
            <a:spLocks noGrp="1"/>
          </p:cNvSpPr>
          <p:nvPr>
            <p:ph type="pic" idx="2"/>
          </p:nvPr>
        </p:nvSpPr>
        <p:spPr>
          <a:xfrm>
            <a:off x="15" y="0"/>
            <a:ext cx="12191985" cy="4915076"/>
          </a:xfrm>
          <a:prstGeom prst="rect">
            <a:avLst/>
          </a:prstGeom>
          <a:solidFill>
            <a:srgbClr val="D7D0C0"/>
          </a:solidFill>
          <a:ln>
            <a:noFill/>
          </a:ln>
        </p:spPr>
      </p:sp>
      <p:sp>
        <p:nvSpPr>
          <p:cNvPr id="79" name="Google Shape;79;p15"/>
          <p:cNvSpPr txBox="1">
            <a:spLocks noGrp="1"/>
          </p:cNvSpPr>
          <p:nvPr>
            <p:ph type="body" idx="1"/>
          </p:nvPr>
        </p:nvSpPr>
        <p:spPr>
          <a:xfrm>
            <a:off x="1097280" y="5907024"/>
            <a:ext cx="10113264" cy="594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6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" name="Google Shape;9;p6"/>
          <p:cNvSpPr txBox="1"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cxnSp>
        <p:nvCxnSpPr>
          <p:cNvPr id="13" name="Google Shape;13;p6"/>
          <p:cNvCxnSpPr/>
          <p:nvPr/>
        </p:nvCxnSpPr>
        <p:spPr>
          <a:xfrm>
            <a:off x="1193532" y="1737845"/>
            <a:ext cx="996696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"/>
          <p:cNvSpPr txBox="1">
            <a:spLocks noGrp="1"/>
          </p:cNvSpPr>
          <p:nvPr>
            <p:ph type="ctrTitle"/>
          </p:nvPr>
        </p:nvSpPr>
        <p:spPr>
          <a:xfrm>
            <a:off x="4081367" y="255026"/>
            <a:ext cx="7591275" cy="3209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DD5150"/>
              </a:buClr>
              <a:buSzPts val="6600"/>
              <a:buFont typeface="Calibri"/>
              <a:buNone/>
            </a:pPr>
            <a:r>
              <a:rPr lang="es-ES" sz="6600" b="1" dirty="0">
                <a:solidFill>
                  <a:schemeClr val="tx1"/>
                </a:solidFill>
              </a:rPr>
              <a:t>VIII Congreso Internacional de Terapia Ocupacional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03" name="Google Shape;103;p1"/>
          <p:cNvSpPr txBox="1">
            <a:spLocks noGrp="1"/>
          </p:cNvSpPr>
          <p:nvPr>
            <p:ph type="subTitle" idx="1"/>
          </p:nvPr>
        </p:nvSpPr>
        <p:spPr>
          <a:xfrm>
            <a:off x="4464152" y="3490983"/>
            <a:ext cx="6825704" cy="632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s-ES" sz="2500" cap="non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San Juan de Alicante / 14-16 de mayo de 2025</a:t>
            </a:r>
            <a:endParaRPr sz="2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5" name="Google Shape;10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32570" y="4779333"/>
            <a:ext cx="2628251" cy="1163818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"/>
          <p:cNvSpPr/>
          <p:nvPr/>
        </p:nvSpPr>
        <p:spPr>
          <a:xfrm>
            <a:off x="169178" y="132127"/>
            <a:ext cx="11853644" cy="6073629"/>
          </a:xfrm>
          <a:prstGeom prst="rect">
            <a:avLst/>
          </a:prstGeom>
          <a:noFill/>
          <a:ln w="57150" cap="flat" cmpd="sng">
            <a:solidFill>
              <a:srgbClr val="9B2D1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8C096AA-4A98-4DF3-BCEE-5AF5AE23B4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330" y="105546"/>
            <a:ext cx="4281167" cy="399134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2D0A62CE-DBF9-4C56-B299-859D06E418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8739" y="4603895"/>
            <a:ext cx="1564644" cy="1564644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53594633-9642-4AA3-B0C7-6912168894D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3756" t="20930" r="14854" b="22833"/>
          <a:stretch/>
        </p:blipFill>
        <p:spPr>
          <a:xfrm>
            <a:off x="7680312" y="4748323"/>
            <a:ext cx="3930447" cy="122583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"/>
          <p:cNvSpPr txBox="1"/>
          <p:nvPr/>
        </p:nvSpPr>
        <p:spPr>
          <a:xfrm>
            <a:off x="167547" y="2400935"/>
            <a:ext cx="11398025" cy="630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ES" sz="3500" b="1" dirty="0" err="1">
                <a:solidFill>
                  <a:schemeClr val="dk1"/>
                </a:solidFill>
              </a:rPr>
              <a:t>Titre</a:t>
            </a:r>
            <a:endParaRPr sz="3500" b="1" dirty="0">
              <a:solidFill>
                <a:schemeClr val="dk1"/>
              </a:solidFill>
            </a:endParaRPr>
          </a:p>
        </p:txBody>
      </p:sp>
      <p:sp>
        <p:nvSpPr>
          <p:cNvPr id="114" name="Google Shape;114;p2"/>
          <p:cNvSpPr txBox="1"/>
          <p:nvPr/>
        </p:nvSpPr>
        <p:spPr>
          <a:xfrm>
            <a:off x="626428" y="4764526"/>
            <a:ext cx="10939144" cy="995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2575" tIns="81275" rIns="162575" bIns="81275" anchor="ctr" anchorCtr="0">
            <a:spAutoFit/>
          </a:bodyPr>
          <a:lstStyle/>
          <a:p>
            <a:pPr lvl="0" algn="ctr"/>
            <a:r>
              <a:rPr lang="es-ES" sz="1800" b="1" dirty="0" err="1">
                <a:solidFill>
                  <a:srgbClr val="742117"/>
                </a:solidFill>
              </a:rPr>
              <a:t>Auteur</a:t>
            </a:r>
            <a:r>
              <a:rPr lang="es-ES" sz="1800" b="1" dirty="0">
                <a:solidFill>
                  <a:srgbClr val="742117"/>
                </a:solidFill>
              </a:rPr>
              <a:t> 1; </a:t>
            </a:r>
            <a:r>
              <a:rPr lang="es-ES" sz="1800" b="1" dirty="0" err="1">
                <a:solidFill>
                  <a:srgbClr val="742117"/>
                </a:solidFill>
              </a:rPr>
              <a:t>Auteur</a:t>
            </a:r>
            <a:r>
              <a:rPr lang="es-ES" sz="1800" b="1" dirty="0">
                <a:solidFill>
                  <a:srgbClr val="742117"/>
                </a:solidFill>
              </a:rPr>
              <a:t> 2; </a:t>
            </a:r>
            <a:r>
              <a:rPr lang="es-ES" sz="1800" b="1" dirty="0" err="1">
                <a:solidFill>
                  <a:srgbClr val="742117"/>
                </a:solidFill>
              </a:rPr>
              <a:t>Auteur</a:t>
            </a:r>
            <a:r>
              <a:rPr lang="es-ES" sz="1800" b="1" dirty="0">
                <a:solidFill>
                  <a:srgbClr val="742117"/>
                </a:solidFill>
              </a:rPr>
              <a:t> 3; </a:t>
            </a:r>
            <a:r>
              <a:rPr lang="es-ES" sz="1800" b="1" dirty="0" err="1">
                <a:solidFill>
                  <a:srgbClr val="742117"/>
                </a:solidFill>
              </a:rPr>
              <a:t>Auteur</a:t>
            </a:r>
            <a:r>
              <a:rPr lang="es-ES" sz="1800" b="1" dirty="0">
                <a:solidFill>
                  <a:srgbClr val="742117"/>
                </a:solidFill>
              </a:rPr>
              <a:t> 4; </a:t>
            </a:r>
            <a:r>
              <a:rPr lang="es-ES" sz="1800" b="1" dirty="0" err="1">
                <a:solidFill>
                  <a:srgbClr val="742117"/>
                </a:solidFill>
              </a:rPr>
              <a:t>Auteur</a:t>
            </a:r>
            <a:r>
              <a:rPr lang="es-ES" sz="1800" b="1" dirty="0">
                <a:solidFill>
                  <a:srgbClr val="742117"/>
                </a:solidFill>
              </a:rPr>
              <a:t> 5…………...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dirty="0">
                <a:solidFill>
                  <a:srgbClr val="742117"/>
                </a:solidFill>
              </a:rPr>
              <a:t>.</a:t>
            </a:r>
          </a:p>
          <a:p>
            <a:pPr lvl="0" algn="ctr"/>
            <a:r>
              <a:rPr lang="es-ES" sz="1800" dirty="0" err="1">
                <a:solidFill>
                  <a:srgbClr val="742117"/>
                </a:solidFill>
              </a:rPr>
              <a:t>Déclaration</a:t>
            </a:r>
            <a:r>
              <a:rPr lang="es-ES" sz="1800" dirty="0">
                <a:solidFill>
                  <a:srgbClr val="742117"/>
                </a:solidFill>
              </a:rPr>
              <a:t> de </a:t>
            </a:r>
            <a:r>
              <a:rPr lang="es-ES" sz="1800" dirty="0" err="1">
                <a:solidFill>
                  <a:srgbClr val="742117"/>
                </a:solidFill>
              </a:rPr>
              <a:t>conflit</a:t>
            </a:r>
            <a:r>
              <a:rPr lang="es-ES" sz="1800" dirty="0">
                <a:solidFill>
                  <a:srgbClr val="742117"/>
                </a:solidFill>
              </a:rPr>
              <a:t> </a:t>
            </a:r>
            <a:r>
              <a:rPr lang="es-ES" sz="1800" dirty="0" err="1">
                <a:solidFill>
                  <a:srgbClr val="742117"/>
                </a:solidFill>
              </a:rPr>
              <a:t>d’intérêts</a:t>
            </a:r>
            <a:endParaRPr sz="1800" dirty="0">
              <a:solidFill>
                <a:srgbClr val="742117"/>
              </a:solidFill>
            </a:endParaRPr>
          </a:p>
        </p:txBody>
      </p:sp>
      <p:sp>
        <p:nvSpPr>
          <p:cNvPr id="115" name="Google Shape;115;p2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73152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9B2D1F"/>
              </a:buClr>
              <a:buSzPts val="4800"/>
              <a:buFont typeface="Calibri"/>
              <a:buNone/>
            </a:pPr>
            <a:r>
              <a:rPr lang="es-ES" dirty="0">
                <a:solidFill>
                  <a:srgbClr val="9B2D1F"/>
                </a:solidFill>
              </a:rPr>
              <a:t>VIII Congreso Internacional </a:t>
            </a:r>
            <a:br>
              <a:rPr lang="es-ES" dirty="0">
                <a:solidFill>
                  <a:srgbClr val="9B2D1F"/>
                </a:solidFill>
              </a:rPr>
            </a:br>
            <a:r>
              <a:rPr lang="es-ES" dirty="0">
                <a:solidFill>
                  <a:srgbClr val="9B2D1F"/>
                </a:solidFill>
              </a:rPr>
              <a:t>de Terapia Ocupacional</a:t>
            </a:r>
            <a:endParaRPr dirty="0"/>
          </a:p>
        </p:txBody>
      </p:sp>
      <p:pic>
        <p:nvPicPr>
          <p:cNvPr id="116" name="Google Shape;116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43109" y="327100"/>
            <a:ext cx="2551611" cy="131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417f88e224_3_14"/>
          <p:cNvSpPr txBox="1"/>
          <p:nvPr/>
        </p:nvSpPr>
        <p:spPr>
          <a:xfrm>
            <a:off x="1191000" y="3581400"/>
            <a:ext cx="9667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2417f88e224_3_14"/>
          <p:cNvSpPr txBox="1"/>
          <p:nvPr/>
        </p:nvSpPr>
        <p:spPr>
          <a:xfrm>
            <a:off x="476895" y="1038624"/>
            <a:ext cx="11238210" cy="4616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es-ES" sz="2200" b="1" dirty="0" err="1">
                <a:solidFill>
                  <a:schemeClr val="dk1"/>
                </a:solidFill>
              </a:rPr>
              <a:t>Taille</a:t>
            </a:r>
            <a:r>
              <a:rPr lang="es-ES" sz="2200" b="1" dirty="0">
                <a:solidFill>
                  <a:schemeClr val="dk1"/>
                </a:solidFill>
              </a:rPr>
              <a:t> de </a:t>
            </a:r>
            <a:r>
              <a:rPr lang="es-ES" sz="2200" b="1" dirty="0" err="1">
                <a:solidFill>
                  <a:schemeClr val="dk1"/>
                </a:solidFill>
              </a:rPr>
              <a:t>police</a:t>
            </a:r>
            <a:r>
              <a:rPr lang="es-ES" sz="2200" b="1" dirty="0">
                <a:solidFill>
                  <a:schemeClr val="dk1"/>
                </a:solidFill>
              </a:rPr>
              <a:t> 22</a:t>
            </a:r>
          </a:p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b="1" dirty="0">
              <a:solidFill>
                <a:schemeClr val="dk1"/>
              </a:solidFill>
            </a:endParaRPr>
          </a:p>
          <a:p>
            <a:pPr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es-ES" sz="1800" dirty="0" err="1">
                <a:solidFill>
                  <a:schemeClr val="dk1"/>
                </a:solidFill>
              </a:rPr>
              <a:t>Taille</a:t>
            </a:r>
            <a:r>
              <a:rPr lang="es-ES" sz="1800" dirty="0">
                <a:solidFill>
                  <a:schemeClr val="dk1"/>
                </a:solidFill>
              </a:rPr>
              <a:t> de </a:t>
            </a:r>
            <a:r>
              <a:rPr lang="es-ES" sz="1800" dirty="0" err="1">
                <a:solidFill>
                  <a:schemeClr val="dk1"/>
                </a:solidFill>
              </a:rPr>
              <a:t>police</a:t>
            </a:r>
            <a:r>
              <a:rPr lang="es-ES" sz="1800" dirty="0">
                <a:solidFill>
                  <a:schemeClr val="dk1"/>
                </a:solidFill>
              </a:rPr>
              <a:t> 18</a:t>
            </a: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fr-FR" sz="2000" b="1" dirty="0"/>
              <a:t>La présentation doit suivre la structure des résumés pour chaque type de travail.</a:t>
            </a:r>
            <a:endParaRPr lang="es-ES" sz="2200" b="1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lvl="0"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b="1" dirty="0">
              <a:solidFill>
                <a:schemeClr val="dk1"/>
              </a:solidFill>
            </a:endParaRPr>
          </a:p>
        </p:txBody>
      </p:sp>
      <p:sp>
        <p:nvSpPr>
          <p:cNvPr id="5" name="Google Shape;141;p3">
            <a:extLst>
              <a:ext uri="{FF2B5EF4-FFF2-40B4-BE49-F238E27FC236}">
                <a16:creationId xmlns:a16="http://schemas.microsoft.com/office/drawing/2014/main" id="{7BC3E3F1-2E01-4970-87D2-770827DD8D3C}"/>
              </a:ext>
            </a:extLst>
          </p:cNvPr>
          <p:cNvSpPr txBox="1"/>
          <p:nvPr/>
        </p:nvSpPr>
        <p:spPr>
          <a:xfrm>
            <a:off x="159488" y="170121"/>
            <a:ext cx="3359889" cy="927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lnSpc>
                <a:spcPct val="90000"/>
              </a:lnSpc>
              <a:buClr>
                <a:srgbClr val="742117"/>
              </a:buClr>
              <a:buSzPts val="7200"/>
            </a:pPr>
            <a:r>
              <a:rPr lang="es-ES" sz="3700" b="1" dirty="0" err="1">
                <a:solidFill>
                  <a:srgbClr val="742117"/>
                </a:solidFill>
              </a:rPr>
              <a:t>Introduction</a:t>
            </a:r>
            <a:endParaRPr sz="37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417f88e224_3_14"/>
          <p:cNvSpPr txBox="1"/>
          <p:nvPr/>
        </p:nvSpPr>
        <p:spPr>
          <a:xfrm>
            <a:off x="1191000" y="3581400"/>
            <a:ext cx="9667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2417f88e224_3_14"/>
          <p:cNvSpPr txBox="1"/>
          <p:nvPr/>
        </p:nvSpPr>
        <p:spPr>
          <a:xfrm>
            <a:off x="476895" y="1661869"/>
            <a:ext cx="11238210" cy="2677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fr-FR" sz="1800" dirty="0"/>
              <a:t>Évitez l’utilisation des MAJUSCULES et des </a:t>
            </a:r>
            <a:r>
              <a:rPr lang="fr-FR" sz="1800" i="1" dirty="0"/>
              <a:t>italiques</a:t>
            </a:r>
            <a:r>
              <a:rPr lang="fr-FR" sz="1800" dirty="0"/>
              <a:t> dans les diapositives de texte.</a:t>
            </a:r>
            <a:endParaRPr lang="es-ES" sz="18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dirty="0">
              <a:solidFill>
                <a:schemeClr val="dk1"/>
              </a:solidFill>
            </a:endParaRPr>
          </a:p>
          <a:p>
            <a:pPr lvl="0"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b="1" dirty="0">
              <a:solidFill>
                <a:schemeClr val="dk1"/>
              </a:solidFill>
            </a:endParaRPr>
          </a:p>
        </p:txBody>
      </p:sp>
      <p:sp>
        <p:nvSpPr>
          <p:cNvPr id="5" name="Google Shape;141;p3">
            <a:extLst>
              <a:ext uri="{FF2B5EF4-FFF2-40B4-BE49-F238E27FC236}">
                <a16:creationId xmlns:a16="http://schemas.microsoft.com/office/drawing/2014/main" id="{7BC3E3F1-2E01-4970-87D2-770827DD8D3C}"/>
              </a:ext>
            </a:extLst>
          </p:cNvPr>
          <p:cNvSpPr txBox="1"/>
          <p:nvPr/>
        </p:nvSpPr>
        <p:spPr>
          <a:xfrm>
            <a:off x="159488" y="170121"/>
            <a:ext cx="3359889" cy="927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lnSpc>
                <a:spcPct val="90000"/>
              </a:lnSpc>
              <a:buClr>
                <a:srgbClr val="742117"/>
              </a:buClr>
              <a:buSzPts val="7200"/>
            </a:pPr>
            <a:r>
              <a:rPr lang="es-ES" sz="3700" b="1" dirty="0" err="1">
                <a:solidFill>
                  <a:srgbClr val="742117"/>
                </a:solidFill>
              </a:rPr>
              <a:t>Méthodologie</a:t>
            </a:r>
            <a:endParaRPr sz="3700" dirty="0"/>
          </a:p>
        </p:txBody>
      </p:sp>
    </p:spTree>
    <p:extLst>
      <p:ext uri="{BB962C8B-B14F-4D97-AF65-F5344CB8AC3E}">
        <p14:creationId xmlns:p14="http://schemas.microsoft.com/office/powerpoint/2010/main" val="1085802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417f88e224_3_14"/>
          <p:cNvSpPr txBox="1"/>
          <p:nvPr/>
        </p:nvSpPr>
        <p:spPr>
          <a:xfrm>
            <a:off x="1191000" y="3581400"/>
            <a:ext cx="9667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2417f88e224_3_14"/>
          <p:cNvSpPr txBox="1"/>
          <p:nvPr/>
        </p:nvSpPr>
        <p:spPr>
          <a:xfrm>
            <a:off x="476895" y="1038624"/>
            <a:ext cx="11238210" cy="5047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fontAlgn="base"/>
            <a:endParaRPr lang="es-ES" sz="2000" dirty="0"/>
          </a:p>
          <a:p>
            <a:pPr fontAlgn="base"/>
            <a:endParaRPr lang="es-ES" sz="2000" dirty="0"/>
          </a:p>
          <a:p>
            <a:pPr fontAlgn="base"/>
            <a:endParaRPr lang="es-ES" sz="2000" dirty="0"/>
          </a:p>
          <a:p>
            <a:pPr fontAlgn="base"/>
            <a:endParaRPr lang="es-ES" sz="2000" dirty="0"/>
          </a:p>
          <a:p>
            <a:pPr fontAlgn="base"/>
            <a:r>
              <a:rPr lang="fr-FR" sz="2000" dirty="0"/>
              <a:t>Utilisez la règle « 4×7″ pour les diapositives de tableau : maximum 4 colonnes et 7 lignes par tableau</a:t>
            </a: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lvl="0"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b="1" dirty="0">
              <a:solidFill>
                <a:schemeClr val="dk1"/>
              </a:solidFill>
            </a:endParaRPr>
          </a:p>
        </p:txBody>
      </p:sp>
      <p:sp>
        <p:nvSpPr>
          <p:cNvPr id="5" name="Google Shape;141;p3">
            <a:extLst>
              <a:ext uri="{FF2B5EF4-FFF2-40B4-BE49-F238E27FC236}">
                <a16:creationId xmlns:a16="http://schemas.microsoft.com/office/drawing/2014/main" id="{7BC3E3F1-2E01-4970-87D2-770827DD8D3C}"/>
              </a:ext>
            </a:extLst>
          </p:cNvPr>
          <p:cNvSpPr txBox="1"/>
          <p:nvPr/>
        </p:nvSpPr>
        <p:spPr>
          <a:xfrm>
            <a:off x="159488" y="170121"/>
            <a:ext cx="3359889" cy="927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lnSpc>
                <a:spcPct val="90000"/>
              </a:lnSpc>
              <a:buClr>
                <a:srgbClr val="742117"/>
              </a:buClr>
              <a:buSzPts val="7200"/>
            </a:pPr>
            <a:r>
              <a:rPr lang="es-ES" sz="3700" b="1" dirty="0" err="1">
                <a:solidFill>
                  <a:srgbClr val="742117"/>
                </a:solidFill>
              </a:rPr>
              <a:t>Résultats</a:t>
            </a:r>
            <a:endParaRPr sz="3700" dirty="0"/>
          </a:p>
        </p:txBody>
      </p:sp>
    </p:spTree>
    <p:extLst>
      <p:ext uri="{BB962C8B-B14F-4D97-AF65-F5344CB8AC3E}">
        <p14:creationId xmlns:p14="http://schemas.microsoft.com/office/powerpoint/2010/main" val="2198828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417f88e224_3_14"/>
          <p:cNvSpPr txBox="1"/>
          <p:nvPr/>
        </p:nvSpPr>
        <p:spPr>
          <a:xfrm>
            <a:off x="1191000" y="3581400"/>
            <a:ext cx="9667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2417f88e224_3_14"/>
          <p:cNvSpPr txBox="1"/>
          <p:nvPr/>
        </p:nvSpPr>
        <p:spPr>
          <a:xfrm>
            <a:off x="476895" y="1038624"/>
            <a:ext cx="11238210" cy="52537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just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fr-FR" sz="2200" b="1" dirty="0">
                <a:solidFill>
                  <a:schemeClr val="dk1"/>
                </a:solidFill>
              </a:rPr>
              <a:t>Taille de police 22</a:t>
            </a:r>
          </a:p>
          <a:p>
            <a:pPr lvl="0"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fr-FR" sz="2200" b="1" dirty="0">
              <a:solidFill>
                <a:schemeClr val="dk1"/>
              </a:solidFill>
            </a:endParaRPr>
          </a:p>
          <a:p>
            <a:pPr lvl="0" algn="just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fr-FR" sz="1800" dirty="0">
                <a:solidFill>
                  <a:schemeClr val="dk1"/>
                </a:solidFill>
              </a:rPr>
              <a:t>Taille de police 18</a:t>
            </a: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lvl="0"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b="1" dirty="0">
              <a:solidFill>
                <a:schemeClr val="dk1"/>
              </a:solidFill>
            </a:endParaRPr>
          </a:p>
        </p:txBody>
      </p:sp>
      <p:sp>
        <p:nvSpPr>
          <p:cNvPr id="5" name="Google Shape;141;p3">
            <a:extLst>
              <a:ext uri="{FF2B5EF4-FFF2-40B4-BE49-F238E27FC236}">
                <a16:creationId xmlns:a16="http://schemas.microsoft.com/office/drawing/2014/main" id="{7BC3E3F1-2E01-4970-87D2-770827DD8D3C}"/>
              </a:ext>
            </a:extLst>
          </p:cNvPr>
          <p:cNvSpPr txBox="1"/>
          <p:nvPr/>
        </p:nvSpPr>
        <p:spPr>
          <a:xfrm>
            <a:off x="159488" y="170121"/>
            <a:ext cx="3359889" cy="927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42117"/>
              </a:buClr>
              <a:buSzPts val="7200"/>
              <a:buFont typeface="Arial"/>
              <a:buNone/>
            </a:pPr>
            <a:r>
              <a:rPr lang="es-ES" sz="3700" b="1" dirty="0" err="1">
                <a:solidFill>
                  <a:srgbClr val="742117"/>
                </a:solidFill>
              </a:rPr>
              <a:t>Discussion</a:t>
            </a:r>
            <a:endParaRPr sz="3700" dirty="0"/>
          </a:p>
        </p:txBody>
      </p:sp>
    </p:spTree>
    <p:extLst>
      <p:ext uri="{BB962C8B-B14F-4D97-AF65-F5344CB8AC3E}">
        <p14:creationId xmlns:p14="http://schemas.microsoft.com/office/powerpoint/2010/main" val="3420318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417f88e224_3_14"/>
          <p:cNvSpPr txBox="1"/>
          <p:nvPr/>
        </p:nvSpPr>
        <p:spPr>
          <a:xfrm>
            <a:off x="1191000" y="3581400"/>
            <a:ext cx="9667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2417f88e224_3_14"/>
          <p:cNvSpPr txBox="1"/>
          <p:nvPr/>
        </p:nvSpPr>
        <p:spPr>
          <a:xfrm>
            <a:off x="476895" y="1038624"/>
            <a:ext cx="11238210" cy="4699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200" b="1" dirty="0">
              <a:solidFill>
                <a:schemeClr val="dk1"/>
              </a:solidFill>
            </a:endParaRPr>
          </a:p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200" b="1" dirty="0">
              <a:solidFill>
                <a:schemeClr val="dk1"/>
              </a:solidFill>
            </a:endParaRPr>
          </a:p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fr-FR" sz="2200" b="1" dirty="0">
                <a:solidFill>
                  <a:schemeClr val="dk1"/>
                </a:solidFill>
              </a:rPr>
              <a:t>Taille de police 22</a:t>
            </a:r>
          </a:p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endParaRPr lang="fr-FR" sz="2200" b="1" dirty="0">
              <a:solidFill>
                <a:schemeClr val="dk1"/>
              </a:solidFill>
            </a:endParaRPr>
          </a:p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fr-FR" sz="1800" dirty="0">
                <a:solidFill>
                  <a:schemeClr val="dk1"/>
                </a:solidFill>
              </a:rPr>
              <a:t>Taille de police 18</a:t>
            </a:r>
          </a:p>
          <a:p>
            <a:pPr algn="ctr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ctr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fr-FR" sz="2000" dirty="0"/>
              <a:t>Utilisez une taille de police comprise entre 18 et 22 points</a:t>
            </a: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lvl="0"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b="1" dirty="0">
              <a:solidFill>
                <a:schemeClr val="dk1"/>
              </a:solidFill>
            </a:endParaRPr>
          </a:p>
        </p:txBody>
      </p:sp>
      <p:sp>
        <p:nvSpPr>
          <p:cNvPr id="5" name="Google Shape;141;p3">
            <a:extLst>
              <a:ext uri="{FF2B5EF4-FFF2-40B4-BE49-F238E27FC236}">
                <a16:creationId xmlns:a16="http://schemas.microsoft.com/office/drawing/2014/main" id="{7BC3E3F1-2E01-4970-87D2-770827DD8D3C}"/>
              </a:ext>
            </a:extLst>
          </p:cNvPr>
          <p:cNvSpPr txBox="1"/>
          <p:nvPr/>
        </p:nvSpPr>
        <p:spPr>
          <a:xfrm>
            <a:off x="159488" y="170121"/>
            <a:ext cx="3359889" cy="927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42117"/>
              </a:buClr>
              <a:buSzPts val="7200"/>
              <a:buFont typeface="Arial"/>
              <a:buNone/>
            </a:pPr>
            <a:r>
              <a:rPr lang="es-ES" sz="4000" b="1" dirty="0" err="1">
                <a:solidFill>
                  <a:srgbClr val="742117"/>
                </a:solidFill>
              </a:rPr>
              <a:t>Conclusion</a:t>
            </a:r>
            <a:endParaRPr sz="4000" dirty="0"/>
          </a:p>
        </p:txBody>
      </p:sp>
    </p:spTree>
    <p:extLst>
      <p:ext uri="{BB962C8B-B14F-4D97-AF65-F5344CB8AC3E}">
        <p14:creationId xmlns:p14="http://schemas.microsoft.com/office/powerpoint/2010/main" val="92878098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rgbClr val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131</Words>
  <Application>Microsoft Office PowerPoint</Application>
  <PresentationFormat>Panorámica</PresentationFormat>
  <Paragraphs>78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Calibri</vt:lpstr>
      <vt:lpstr>Retrospección</vt:lpstr>
      <vt:lpstr>VIII Congreso Internacional de Terapia Ocupacional</vt:lpstr>
      <vt:lpstr>VIII Congreso Internacional  de Terapia Ocupacional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VIII Congreso Internacional de Terapia Ocupacional</dc:title>
  <dc:creator>Peral Gomez, Paula</dc:creator>
  <cp:lastModifiedBy>Compañ Gabucio, Laura Maria</cp:lastModifiedBy>
  <cp:revision>12</cp:revision>
  <dcterms:created xsi:type="dcterms:W3CDTF">2021-02-05T10:50:57Z</dcterms:created>
  <dcterms:modified xsi:type="dcterms:W3CDTF">2025-03-06T10:12:40Z</dcterms:modified>
</cp:coreProperties>
</file>