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83" r:id="rId3"/>
    <p:sldId id="279" r:id="rId4"/>
    <p:sldId id="284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12;p2">
            <a:extLst>
              <a:ext uri="{FF2B5EF4-FFF2-40B4-BE49-F238E27FC236}">
                <a16:creationId xmlns:a16="http://schemas.microsoft.com/office/drawing/2014/main" id="{EFB26654-0996-47A7-8C28-A5D37A43DCE1}"/>
              </a:ext>
            </a:extLst>
          </p:cNvPr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 err="1">
                <a:solidFill>
                  <a:schemeClr val="dk1"/>
                </a:solidFill>
              </a:rPr>
              <a:t>Titre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7" name="Google Shape;114;p2">
            <a:extLst>
              <a:ext uri="{FF2B5EF4-FFF2-40B4-BE49-F238E27FC236}">
                <a16:creationId xmlns:a16="http://schemas.microsoft.com/office/drawing/2014/main" id="{8092917B-93DD-4EA4-8B94-B307C312FD85}"/>
              </a:ext>
            </a:extLst>
          </p:cNvPr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lvl="0" algn="ctr"/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1;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2;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3;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4; </a:t>
            </a:r>
            <a:r>
              <a:rPr lang="es-ES" sz="1800" b="1" dirty="0" err="1">
                <a:solidFill>
                  <a:srgbClr val="742117"/>
                </a:solidFill>
              </a:rPr>
              <a:t>Auteur</a:t>
            </a:r>
            <a:r>
              <a:rPr lang="es-ES" sz="1800" b="1" dirty="0">
                <a:solidFill>
                  <a:srgbClr val="742117"/>
                </a:solidFill>
              </a:rPr>
              <a:t>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 err="1">
                <a:solidFill>
                  <a:srgbClr val="742117"/>
                </a:solidFill>
              </a:rPr>
              <a:t>Déclaration</a:t>
            </a:r>
            <a:r>
              <a:rPr lang="es-ES" sz="1800" dirty="0">
                <a:solidFill>
                  <a:srgbClr val="742117"/>
                </a:solidFill>
              </a:rPr>
              <a:t> de </a:t>
            </a:r>
            <a:r>
              <a:rPr lang="es-ES" sz="1800" dirty="0" err="1">
                <a:solidFill>
                  <a:srgbClr val="742117"/>
                </a:solidFill>
              </a:rPr>
              <a:t>conflit</a:t>
            </a:r>
            <a:r>
              <a:rPr lang="es-ES" sz="1800" dirty="0">
                <a:solidFill>
                  <a:srgbClr val="742117"/>
                </a:solidFill>
              </a:rPr>
              <a:t> </a:t>
            </a:r>
            <a:r>
              <a:rPr lang="es-ES" sz="1800" dirty="0" err="1">
                <a:solidFill>
                  <a:srgbClr val="742117"/>
                </a:solidFill>
              </a:rPr>
              <a:t>d’intérêts</a:t>
            </a:r>
            <a:endParaRPr sz="1800" dirty="0">
              <a:solidFill>
                <a:srgbClr val="74211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16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 err="1">
                <a:solidFill>
                  <a:schemeClr val="dk1"/>
                </a:solidFill>
              </a:rPr>
              <a:t>Taille</a:t>
            </a:r>
            <a:r>
              <a:rPr lang="es-ES" sz="2200" b="1" dirty="0">
                <a:solidFill>
                  <a:schemeClr val="dk1"/>
                </a:solidFill>
              </a:rPr>
              <a:t> de </a:t>
            </a:r>
            <a:r>
              <a:rPr lang="es-ES" sz="2200" b="1" dirty="0" err="1">
                <a:solidFill>
                  <a:schemeClr val="dk1"/>
                </a:solidFill>
              </a:rPr>
              <a:t>police</a:t>
            </a:r>
            <a:r>
              <a:rPr lang="es-ES" sz="2200" b="1" dirty="0">
                <a:solidFill>
                  <a:schemeClr val="dk1"/>
                </a:solidFill>
              </a:rPr>
              <a:t>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 err="1">
                <a:solidFill>
                  <a:schemeClr val="dk1"/>
                </a:solidFill>
              </a:rPr>
              <a:t>Taille</a:t>
            </a:r>
            <a:r>
              <a:rPr lang="es-ES" sz="1800" dirty="0">
                <a:solidFill>
                  <a:schemeClr val="dk1"/>
                </a:solidFill>
              </a:rPr>
              <a:t> de </a:t>
            </a:r>
            <a:r>
              <a:rPr lang="es-ES" sz="1800" dirty="0" err="1">
                <a:solidFill>
                  <a:schemeClr val="dk1"/>
                </a:solidFill>
              </a:rPr>
              <a:t>police</a:t>
            </a:r>
            <a:r>
              <a:rPr lang="es-ES" sz="1800" dirty="0">
                <a:solidFill>
                  <a:schemeClr val="dk1"/>
                </a:solidFill>
              </a:rPr>
              <a:t> 18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000" b="1" dirty="0"/>
              <a:t>La présentation doit suivre la structure des résumés pour chaque type de travail.</a:t>
            </a: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3700" b="1" dirty="0" err="1">
                <a:solidFill>
                  <a:srgbClr val="742117"/>
                </a:solidFill>
              </a:rPr>
              <a:t>Introduction</a:t>
            </a:r>
            <a:endParaRPr sz="3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2225719"/>
            <a:ext cx="11238210" cy="143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1800" dirty="0"/>
              <a:t>Évitez l’utilisation des MAJUSCULES et des </a:t>
            </a:r>
            <a:r>
              <a:rPr lang="fr-FR" sz="1800" i="1" dirty="0"/>
              <a:t>italiques</a:t>
            </a:r>
            <a:r>
              <a:rPr lang="fr-FR" sz="1800" dirty="0"/>
              <a:t> dans les diapositives de texte.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3700" b="1" dirty="0" err="1">
                <a:solidFill>
                  <a:srgbClr val="742117"/>
                </a:solidFill>
              </a:rPr>
              <a:t>Méthodologie</a:t>
            </a:r>
            <a:endParaRPr sz="3700" dirty="0"/>
          </a:p>
        </p:txBody>
      </p:sp>
      <p:sp>
        <p:nvSpPr>
          <p:cNvPr id="6" name="Google Shape;128;g2417f88e224_3_14">
            <a:extLst>
              <a:ext uri="{FF2B5EF4-FFF2-40B4-BE49-F238E27FC236}">
                <a16:creationId xmlns:a16="http://schemas.microsoft.com/office/drawing/2014/main" id="{3B856E2F-D732-4754-8C7E-FA15BE36FC8E}"/>
              </a:ext>
            </a:extLst>
          </p:cNvPr>
          <p:cNvSpPr txBox="1"/>
          <p:nvPr/>
        </p:nvSpPr>
        <p:spPr>
          <a:xfrm>
            <a:off x="565499" y="3705159"/>
            <a:ext cx="1123821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fr-FR" sz="2000" dirty="0"/>
              <a:t>Utilisez la règle « 4×7″ pour les diapositives de tableau : maximum 4 colonnes et 7 lignes par tableau</a:t>
            </a:r>
            <a:endParaRPr lang="es-ES" sz="2000" dirty="0">
              <a:solidFill>
                <a:schemeClr val="dk1"/>
              </a:solidFill>
            </a:endParaRPr>
          </a:p>
        </p:txBody>
      </p:sp>
      <p:sp>
        <p:nvSpPr>
          <p:cNvPr id="7" name="Google Shape;141;p3">
            <a:extLst>
              <a:ext uri="{FF2B5EF4-FFF2-40B4-BE49-F238E27FC236}">
                <a16:creationId xmlns:a16="http://schemas.microsoft.com/office/drawing/2014/main" id="{66440E2C-E2A5-4D88-BBD1-BD2962150AB2}"/>
              </a:ext>
            </a:extLst>
          </p:cNvPr>
          <p:cNvSpPr txBox="1"/>
          <p:nvPr/>
        </p:nvSpPr>
        <p:spPr>
          <a:xfrm>
            <a:off x="159487" y="3705159"/>
            <a:ext cx="3359889" cy="53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 lnSpcReduction="20000"/>
          </a:bodyPr>
          <a:lstStyle/>
          <a:p>
            <a:pPr lvl="0">
              <a:lnSpc>
                <a:spcPct val="90000"/>
              </a:lnSpc>
              <a:buClr>
                <a:srgbClr val="742117"/>
              </a:buClr>
              <a:buSzPts val="7200"/>
            </a:pPr>
            <a:r>
              <a:rPr lang="es-ES" sz="4000" b="1" dirty="0" err="1">
                <a:solidFill>
                  <a:srgbClr val="742117"/>
                </a:solidFill>
              </a:rPr>
              <a:t>Résultats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699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200" b="1" dirty="0">
                <a:solidFill>
                  <a:schemeClr val="dk1"/>
                </a:solidFill>
              </a:rPr>
              <a:t>Taille de police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fr-FR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1800" dirty="0">
                <a:solidFill>
                  <a:schemeClr val="dk1"/>
                </a:solidFill>
              </a:rPr>
              <a:t>Taille de police 18</a:t>
            </a: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fr-FR" sz="2000" dirty="0"/>
              <a:t>Utilisez une taille de police comprise entre 18 et 22 points</a:t>
            </a: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 err="1">
                <a:solidFill>
                  <a:srgbClr val="742117"/>
                </a:solidFill>
              </a:rPr>
              <a:t>Conclusion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4234865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106</Words>
  <Application>Microsoft Office PowerPoint</Application>
  <PresentationFormat>Panorámica</PresentationFormat>
  <Paragraphs>45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Retrospección</vt:lpstr>
      <vt:lpstr>VIII Congreso Internacional  de Terapia Ocupacional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Compañ Gabucio, Laura Maria</cp:lastModifiedBy>
  <cp:revision>11</cp:revision>
  <dcterms:created xsi:type="dcterms:W3CDTF">2021-02-05T10:50:57Z</dcterms:created>
  <dcterms:modified xsi:type="dcterms:W3CDTF">2025-03-06T10:12:35Z</dcterms:modified>
</cp:coreProperties>
</file>