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257" r:id="rId2"/>
    <p:sldId id="283" r:id="rId3"/>
    <p:sldId id="279" r:id="rId4"/>
    <p:sldId id="284" r:id="rId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8" roundtripDataSignature="AMtx7mi+g1MoKKZv6gNuAr0X3v9wZxcor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2" Type="http://schemas.openxmlformats.org/officeDocument/2006/relationships/slide" Target="slides/slide1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28" Type="http://customschemas.google.com/relationships/presentationmetadata" Target="metadata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3197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417f88e224_3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417f88e224_3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55634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8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ítulo vertical y texto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title"/>
          </p:nvPr>
        </p:nvSpPr>
        <p:spPr>
          <a:xfrm rot="5400000">
            <a:off x="7159401" y="1977801"/>
            <a:ext cx="575989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7"/>
          <p:cNvSpPr txBox="1">
            <a:spLocks noGrp="1"/>
          </p:cNvSpPr>
          <p:nvPr>
            <p:ph type="body" idx="1"/>
          </p:nvPr>
        </p:nvSpPr>
        <p:spPr>
          <a:xfrm rot="5400000">
            <a:off x="1825401" y="-574899"/>
            <a:ext cx="575989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94" name="Google Shape;94;p17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7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7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 blanco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9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FFFFFF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cabezado de sección" type="secHead">
  <p:cSld name="SECTION_HEADER">
    <p:bg>
      <p:bgPr>
        <a:solidFill>
          <a:schemeClr val="lt1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11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8000"/>
              <a:buFont typeface="Calibri"/>
              <a:buNone/>
              <a:defRPr sz="8000" b="0">
                <a:solidFill>
                  <a:srgbClr val="262626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  <a:defRPr sz="2400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48" name="Google Shape;48;p1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1"/>
          </p:nvPr>
        </p:nvSpPr>
        <p:spPr>
          <a:xfrm>
            <a:off x="1097278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2"/>
          </p:nvPr>
        </p:nvSpPr>
        <p:spPr>
          <a:xfrm>
            <a:off x="6217920" y="1845735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body" idx="2"/>
          </p:nvPr>
        </p:nvSpPr>
        <p:spPr>
          <a:xfrm>
            <a:off x="109728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body" idx="3"/>
          </p:nvPr>
        </p:nvSpPr>
        <p:spPr>
          <a:xfrm>
            <a:off x="6217920" y="1846052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 sz="2000" b="0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13"/>
          <p:cNvSpPr txBox="1">
            <a:spLocks noGrp="1"/>
          </p:cNvSpPr>
          <p:nvPr>
            <p:ph type="body" idx="4"/>
          </p:nvPr>
        </p:nvSpPr>
        <p:spPr>
          <a:xfrm>
            <a:off x="6217920" y="2582334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ontenido con título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4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14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body" idx="1"/>
          </p:nvPr>
        </p:nvSpPr>
        <p:spPr>
          <a:xfrm>
            <a:off x="4800600" y="731520"/>
            <a:ext cx="6492240" cy="525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2"/>
          </p:nvPr>
        </p:nvSpPr>
        <p:spPr>
          <a:xfrm>
            <a:off x="457200" y="2926080"/>
            <a:ext cx="3200400" cy="33791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1" name="Google Shape;71;p14"/>
          <p:cNvSpPr txBox="1">
            <a:spLocks noGrp="1"/>
          </p:cNvSpPr>
          <p:nvPr>
            <p:ph type="dt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4"/>
          <p:cNvSpPr txBox="1">
            <a:spLocks noGrp="1"/>
          </p:cNvSpPr>
          <p:nvPr>
            <p:ph type="ftr" idx="11"/>
          </p:nvPr>
        </p:nvSpPr>
        <p:spPr>
          <a:xfrm>
            <a:off x="4800600" y="6459785"/>
            <a:ext cx="4648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dk2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4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105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Imagen con título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5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15"/>
          <p:cNvSpPr txBox="1"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b" anchorCtr="0">
            <a:no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600"/>
              <a:buFont typeface="Calibri"/>
              <a:buNone/>
              <a:defRPr sz="3600" b="0">
                <a:solidFill>
                  <a:srgbClr val="FFFFFF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5"/>
          <p:cNvSpPr>
            <a:spLocks noGrp="1"/>
          </p:cNvSpPr>
          <p:nvPr>
            <p:ph type="pic" idx="2"/>
          </p:nvPr>
        </p:nvSpPr>
        <p:spPr>
          <a:xfrm>
            <a:off x="15" y="0"/>
            <a:ext cx="12191985" cy="4915076"/>
          </a:xfrm>
          <a:prstGeom prst="rect">
            <a:avLst/>
          </a:prstGeom>
          <a:solidFill>
            <a:srgbClr val="D7D0C0"/>
          </a:solidFill>
          <a:ln>
            <a:noFill/>
          </a:ln>
        </p:spPr>
      </p:sp>
      <p:sp>
        <p:nvSpPr>
          <p:cNvPr id="79" name="Google Shape;79;p15"/>
          <p:cNvSpPr txBox="1">
            <a:spLocks noGrp="1"/>
          </p:cNvSpPr>
          <p:nvPr>
            <p:ph type="body" idx="1"/>
          </p:nvPr>
        </p:nvSpPr>
        <p:spPr>
          <a:xfrm>
            <a:off x="1097280" y="5907024"/>
            <a:ext cx="10113264" cy="594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>
                <a:solidFill>
                  <a:srgbClr val="FFFFFF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None/>
              <a:defRPr sz="12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000"/>
              <a:buNone/>
              <a:defRPr sz="10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900"/>
              <a:buNone/>
              <a:defRPr sz="9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6"/>
          <p:cNvSpPr txBox="1">
            <a:spLocks noGrp="1"/>
          </p:cNvSpPr>
          <p:nvPr>
            <p:ph type="body" idx="1"/>
          </p:nvPr>
        </p:nvSpPr>
        <p:spPr>
          <a:xfrm rot="5400000">
            <a:off x="4114800" y="-1171786"/>
            <a:ext cx="4023360" cy="1005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SzPts val="1800"/>
              <a:buChar char=" "/>
              <a:defRPr/>
            </a:lvl1pPr>
            <a:lvl2pPr marL="914400" lvl="1" indent="-34290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SzPts val="1800"/>
              <a:buChar char="◦"/>
              <a:defRPr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3pPr>
            <a:lvl4pPr marL="1828800" lvl="3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4pPr>
            <a:lvl5pPr marL="2286000" lvl="4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5pPr>
            <a:lvl6pPr marL="2743200" lvl="5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6pPr>
            <a:lvl7pPr marL="3200400" lvl="6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7pPr>
            <a:lvl8pPr marL="3657600" lvl="7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Char char="◦"/>
              <a:defRPr/>
            </a:lvl8pPr>
            <a:lvl9pPr marL="4114800" lvl="8" indent="-34290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SzPts val="1800"/>
              <a:buChar char="◦"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6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" name="Google Shape;8;p6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R="0" lvl="0" algn="l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800"/>
              <a:buFont typeface="Calibri"/>
              <a:buNone/>
              <a:defRPr sz="4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6"/>
          <p:cNvSpPr txBox="1"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45700" anchor="t" anchorCtr="0">
            <a:normAutofit/>
          </a:bodyPr>
          <a:lstStyle>
            <a:lvl1pPr marL="457200" marR="0" lvl="0" indent="-3556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Calibri"/>
              <a:buChar char=" "/>
              <a:defRPr sz="20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Char char="◦"/>
              <a:defRPr sz="18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ts val="1400"/>
              <a:buFont typeface="Calibri"/>
              <a:buChar char="◦"/>
              <a:defRPr sz="1400" b="0" i="0" u="none" strike="noStrike" cap="non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6"/>
          <p:cNvSpPr txBox="1">
            <a:spLocks noGrp="1"/>
          </p:cNvSpPr>
          <p:nvPr>
            <p:ph type="dt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ftr" idx="11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sldNum" idx="12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05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cxnSp>
        <p:nvCxnSpPr>
          <p:cNvPr id="13" name="Google Shape;13;p6"/>
          <p:cNvCxnSpPr/>
          <p:nvPr/>
        </p:nvCxnSpPr>
        <p:spPr>
          <a:xfrm>
            <a:off x="1193532" y="1737845"/>
            <a:ext cx="9966960" cy="0"/>
          </a:xfrm>
          <a:prstGeom prst="straightConnector1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"/>
          <p:cNvSpPr txBox="1">
            <a:spLocks noGrp="1"/>
          </p:cNvSpPr>
          <p:nvPr>
            <p:ph type="title"/>
          </p:nvPr>
        </p:nvSpPr>
        <p:spPr>
          <a:xfrm>
            <a:off x="1097280" y="286603"/>
            <a:ext cx="7315200" cy="14507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Clr>
                <a:srgbClr val="9B2D1F"/>
              </a:buClr>
              <a:buSzPts val="4800"/>
              <a:buFont typeface="Calibri"/>
              <a:buNone/>
            </a:pPr>
            <a:r>
              <a:rPr lang="es-ES" dirty="0">
                <a:solidFill>
                  <a:srgbClr val="9B2D1F"/>
                </a:solidFill>
              </a:rPr>
              <a:t>VIII Congreso Internacional </a:t>
            </a:r>
            <a:br>
              <a:rPr lang="es-ES" dirty="0">
                <a:solidFill>
                  <a:srgbClr val="9B2D1F"/>
                </a:solidFill>
              </a:rPr>
            </a:br>
            <a:r>
              <a:rPr lang="es-ES" dirty="0">
                <a:solidFill>
                  <a:srgbClr val="9B2D1F"/>
                </a:solidFill>
              </a:rPr>
              <a:t>de Terapia Ocupacional</a:t>
            </a:r>
            <a:endParaRPr dirty="0"/>
          </a:p>
        </p:txBody>
      </p:sp>
      <p:pic>
        <p:nvPicPr>
          <p:cNvPr id="116" name="Google Shape;11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43109" y="327100"/>
            <a:ext cx="2551611" cy="13106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12;p2">
            <a:extLst>
              <a:ext uri="{FF2B5EF4-FFF2-40B4-BE49-F238E27FC236}">
                <a16:creationId xmlns:a16="http://schemas.microsoft.com/office/drawing/2014/main" id="{EFB26654-0996-47A7-8C28-A5D37A43DCE1}"/>
              </a:ext>
            </a:extLst>
          </p:cNvPr>
          <p:cNvSpPr txBox="1"/>
          <p:nvPr/>
        </p:nvSpPr>
        <p:spPr>
          <a:xfrm>
            <a:off x="167547" y="2400935"/>
            <a:ext cx="11398025" cy="630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s-ES" sz="3500" b="1" dirty="0" err="1">
                <a:solidFill>
                  <a:schemeClr val="dk1"/>
                </a:solidFill>
              </a:rPr>
              <a:t>Titre</a:t>
            </a:r>
            <a:endParaRPr sz="3500" b="1" dirty="0">
              <a:solidFill>
                <a:schemeClr val="dk1"/>
              </a:solidFill>
            </a:endParaRPr>
          </a:p>
        </p:txBody>
      </p:sp>
      <p:sp>
        <p:nvSpPr>
          <p:cNvPr id="7" name="Google Shape;114;p2">
            <a:extLst>
              <a:ext uri="{FF2B5EF4-FFF2-40B4-BE49-F238E27FC236}">
                <a16:creationId xmlns:a16="http://schemas.microsoft.com/office/drawing/2014/main" id="{8092917B-93DD-4EA4-8B94-B307C312FD85}"/>
              </a:ext>
            </a:extLst>
          </p:cNvPr>
          <p:cNvSpPr txBox="1"/>
          <p:nvPr/>
        </p:nvSpPr>
        <p:spPr>
          <a:xfrm>
            <a:off x="626428" y="4764526"/>
            <a:ext cx="10939144" cy="995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2575" tIns="81275" rIns="162575" bIns="81275" anchor="ctr" anchorCtr="0">
            <a:spAutoFit/>
          </a:bodyPr>
          <a:lstStyle/>
          <a:p>
            <a:pPr lvl="0" algn="ctr"/>
            <a:r>
              <a:rPr lang="es-ES" sz="1800" b="1" dirty="0" err="1">
                <a:solidFill>
                  <a:srgbClr val="742117"/>
                </a:solidFill>
              </a:rPr>
              <a:t>Auteur</a:t>
            </a:r>
            <a:r>
              <a:rPr lang="es-ES" sz="1800" b="1" dirty="0">
                <a:solidFill>
                  <a:srgbClr val="742117"/>
                </a:solidFill>
              </a:rPr>
              <a:t> 1; </a:t>
            </a:r>
            <a:r>
              <a:rPr lang="es-ES" sz="1800" b="1" dirty="0" err="1">
                <a:solidFill>
                  <a:srgbClr val="742117"/>
                </a:solidFill>
              </a:rPr>
              <a:t>Auteur</a:t>
            </a:r>
            <a:r>
              <a:rPr lang="es-ES" sz="1800" b="1" dirty="0">
                <a:solidFill>
                  <a:srgbClr val="742117"/>
                </a:solidFill>
              </a:rPr>
              <a:t> 2; </a:t>
            </a:r>
            <a:r>
              <a:rPr lang="es-ES" sz="1800" b="1" dirty="0" err="1">
                <a:solidFill>
                  <a:srgbClr val="742117"/>
                </a:solidFill>
              </a:rPr>
              <a:t>Auteur</a:t>
            </a:r>
            <a:r>
              <a:rPr lang="es-ES" sz="1800" b="1" dirty="0">
                <a:solidFill>
                  <a:srgbClr val="742117"/>
                </a:solidFill>
              </a:rPr>
              <a:t> 3; </a:t>
            </a:r>
            <a:r>
              <a:rPr lang="es-ES" sz="1800" b="1" dirty="0" err="1">
                <a:solidFill>
                  <a:srgbClr val="742117"/>
                </a:solidFill>
              </a:rPr>
              <a:t>Auteur</a:t>
            </a:r>
            <a:r>
              <a:rPr lang="es-ES" sz="1800" b="1" dirty="0">
                <a:solidFill>
                  <a:srgbClr val="742117"/>
                </a:solidFill>
              </a:rPr>
              <a:t> 4; </a:t>
            </a:r>
            <a:r>
              <a:rPr lang="es-ES" sz="1800" b="1" dirty="0" err="1">
                <a:solidFill>
                  <a:srgbClr val="742117"/>
                </a:solidFill>
              </a:rPr>
              <a:t>Auteur</a:t>
            </a:r>
            <a:r>
              <a:rPr lang="es-ES" sz="1800" b="1" dirty="0">
                <a:solidFill>
                  <a:srgbClr val="742117"/>
                </a:solidFill>
              </a:rPr>
              <a:t> 5…………...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800" b="1" dirty="0">
                <a:solidFill>
                  <a:srgbClr val="742117"/>
                </a:solidFill>
              </a:rPr>
              <a:t>.</a:t>
            </a:r>
          </a:p>
          <a:p>
            <a:pPr lvl="0" algn="ctr"/>
            <a:r>
              <a:rPr lang="es-ES" sz="1800" dirty="0" err="1">
                <a:solidFill>
                  <a:srgbClr val="742117"/>
                </a:solidFill>
              </a:rPr>
              <a:t>Déclaration</a:t>
            </a:r>
            <a:r>
              <a:rPr lang="es-ES" sz="1800" dirty="0">
                <a:solidFill>
                  <a:srgbClr val="742117"/>
                </a:solidFill>
              </a:rPr>
              <a:t> de </a:t>
            </a:r>
            <a:r>
              <a:rPr lang="es-ES" sz="1800" dirty="0" err="1">
                <a:solidFill>
                  <a:srgbClr val="742117"/>
                </a:solidFill>
              </a:rPr>
              <a:t>conflit</a:t>
            </a:r>
            <a:r>
              <a:rPr lang="es-ES" sz="1800" dirty="0">
                <a:solidFill>
                  <a:srgbClr val="742117"/>
                </a:solidFill>
              </a:rPr>
              <a:t> </a:t>
            </a:r>
            <a:r>
              <a:rPr lang="es-ES" sz="1800" dirty="0" err="1">
                <a:solidFill>
                  <a:srgbClr val="742117"/>
                </a:solidFill>
              </a:rPr>
              <a:t>d’intérêts</a:t>
            </a:r>
            <a:endParaRPr sz="1800" dirty="0">
              <a:solidFill>
                <a:srgbClr val="742117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46166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2200" b="1" dirty="0" err="1">
                <a:solidFill>
                  <a:schemeClr val="dk1"/>
                </a:solidFill>
              </a:rPr>
              <a:t>Taille</a:t>
            </a:r>
            <a:r>
              <a:rPr lang="es-ES" sz="2200" b="1" dirty="0">
                <a:solidFill>
                  <a:schemeClr val="dk1"/>
                </a:solidFill>
              </a:rPr>
              <a:t> de </a:t>
            </a:r>
            <a:r>
              <a:rPr lang="es-ES" sz="2200" b="1" dirty="0" err="1">
                <a:solidFill>
                  <a:schemeClr val="dk1"/>
                </a:solidFill>
              </a:rPr>
              <a:t>police</a:t>
            </a:r>
            <a:r>
              <a:rPr lang="es-ES" sz="2200" b="1" dirty="0">
                <a:solidFill>
                  <a:schemeClr val="dk1"/>
                </a:solidFill>
              </a:rPr>
              <a:t> 22</a:t>
            </a: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es-ES" sz="1800" dirty="0" err="1">
                <a:solidFill>
                  <a:schemeClr val="dk1"/>
                </a:solidFill>
              </a:rPr>
              <a:t>Taille</a:t>
            </a:r>
            <a:r>
              <a:rPr lang="es-ES" sz="1800" dirty="0">
                <a:solidFill>
                  <a:schemeClr val="dk1"/>
                </a:solidFill>
              </a:rPr>
              <a:t> de </a:t>
            </a:r>
            <a:r>
              <a:rPr lang="es-ES" sz="1800" dirty="0" err="1">
                <a:solidFill>
                  <a:schemeClr val="dk1"/>
                </a:solidFill>
              </a:rPr>
              <a:t>police</a:t>
            </a:r>
            <a:r>
              <a:rPr lang="es-ES" sz="1800" dirty="0">
                <a:solidFill>
                  <a:schemeClr val="dk1"/>
                </a:solidFill>
              </a:rPr>
              <a:t> 18</a:t>
            </a: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2000" b="1" dirty="0"/>
              <a:t>La présentation doit suivre la structure des résumés pour chaque type de travail.</a:t>
            </a:r>
            <a:endParaRPr lang="es-ES" sz="2200" b="1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90000"/>
              </a:lnSpc>
              <a:buClr>
                <a:srgbClr val="742117"/>
              </a:buClr>
              <a:buSzPts val="7200"/>
            </a:pPr>
            <a:r>
              <a:rPr lang="es-ES" sz="3700" b="1" dirty="0" err="1">
                <a:solidFill>
                  <a:srgbClr val="742117"/>
                </a:solidFill>
              </a:rPr>
              <a:t>Introduction</a:t>
            </a:r>
            <a:endParaRPr sz="37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2225719"/>
            <a:ext cx="11238210" cy="14311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1800" dirty="0"/>
              <a:t>Évitez l’utilisation des MAJUSCULES et des </a:t>
            </a:r>
            <a:r>
              <a:rPr lang="fr-FR" sz="1800" i="1" dirty="0"/>
              <a:t>italiques</a:t>
            </a:r>
            <a:r>
              <a:rPr lang="fr-FR" sz="1800" dirty="0"/>
              <a:t> dans les diapositives de texte.</a:t>
            </a: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18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>
              <a:lnSpc>
                <a:spcPct val="90000"/>
              </a:lnSpc>
              <a:buClr>
                <a:srgbClr val="742117"/>
              </a:buClr>
              <a:buSzPts val="7200"/>
            </a:pPr>
            <a:r>
              <a:rPr lang="es-ES" sz="3700" b="1" dirty="0" err="1">
                <a:solidFill>
                  <a:srgbClr val="742117"/>
                </a:solidFill>
              </a:rPr>
              <a:t>Méthodologie</a:t>
            </a:r>
            <a:endParaRPr sz="3700" dirty="0"/>
          </a:p>
        </p:txBody>
      </p:sp>
      <p:sp>
        <p:nvSpPr>
          <p:cNvPr id="6" name="Google Shape;128;g2417f88e224_3_14">
            <a:extLst>
              <a:ext uri="{FF2B5EF4-FFF2-40B4-BE49-F238E27FC236}">
                <a16:creationId xmlns:a16="http://schemas.microsoft.com/office/drawing/2014/main" id="{3B856E2F-D732-4754-8C7E-FA15BE36FC8E}"/>
              </a:ext>
            </a:extLst>
          </p:cNvPr>
          <p:cNvSpPr txBox="1"/>
          <p:nvPr/>
        </p:nvSpPr>
        <p:spPr>
          <a:xfrm>
            <a:off x="565499" y="3705159"/>
            <a:ext cx="11238210" cy="2031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endParaRPr lang="es-ES" sz="2000" dirty="0"/>
          </a:p>
          <a:p>
            <a:pPr fontAlgn="base"/>
            <a:r>
              <a:rPr lang="fr-FR" sz="2000" dirty="0"/>
              <a:t>Utilisez la règle « 4×7″ pour les diapositives de tableau : maximum 4 colonnes et 7 lignes par tableau</a:t>
            </a:r>
            <a:endParaRPr lang="es-ES" sz="2000" dirty="0">
              <a:solidFill>
                <a:schemeClr val="dk1"/>
              </a:solidFill>
            </a:endParaRPr>
          </a:p>
        </p:txBody>
      </p:sp>
      <p:sp>
        <p:nvSpPr>
          <p:cNvPr id="7" name="Google Shape;141;p3">
            <a:extLst>
              <a:ext uri="{FF2B5EF4-FFF2-40B4-BE49-F238E27FC236}">
                <a16:creationId xmlns:a16="http://schemas.microsoft.com/office/drawing/2014/main" id="{66440E2C-E2A5-4D88-BBD1-BD2962150AB2}"/>
              </a:ext>
            </a:extLst>
          </p:cNvPr>
          <p:cNvSpPr txBox="1"/>
          <p:nvPr/>
        </p:nvSpPr>
        <p:spPr>
          <a:xfrm>
            <a:off x="159487" y="3705159"/>
            <a:ext cx="3359889" cy="538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20000"/>
          </a:bodyPr>
          <a:lstStyle/>
          <a:p>
            <a:pPr lvl="0">
              <a:lnSpc>
                <a:spcPct val="90000"/>
              </a:lnSpc>
              <a:buClr>
                <a:srgbClr val="742117"/>
              </a:buClr>
              <a:buSzPts val="7200"/>
            </a:pPr>
            <a:r>
              <a:rPr lang="es-ES" sz="4000" b="1" dirty="0" err="1">
                <a:solidFill>
                  <a:srgbClr val="742117"/>
                </a:solidFill>
              </a:rPr>
              <a:t>Résultats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1085802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417f88e224_3_14"/>
          <p:cNvSpPr txBox="1"/>
          <p:nvPr/>
        </p:nvSpPr>
        <p:spPr>
          <a:xfrm>
            <a:off x="1191000" y="3581400"/>
            <a:ext cx="9667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g2417f88e224_3_14"/>
          <p:cNvSpPr txBox="1"/>
          <p:nvPr/>
        </p:nvSpPr>
        <p:spPr>
          <a:xfrm>
            <a:off x="476895" y="1038624"/>
            <a:ext cx="11238210" cy="4699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2200" b="1" dirty="0">
                <a:solidFill>
                  <a:schemeClr val="dk1"/>
                </a:solidFill>
              </a:rPr>
              <a:t>Taille de police 22</a:t>
            </a: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fr-FR" sz="2200" b="1" dirty="0">
              <a:solidFill>
                <a:schemeClr val="dk1"/>
              </a:solidFill>
            </a:endParaRPr>
          </a:p>
          <a:p>
            <a:pPr lvl="0"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1800" dirty="0">
                <a:solidFill>
                  <a:schemeClr val="dk1"/>
                </a:solidFill>
              </a:rPr>
              <a:t>Taille de police 18</a:t>
            </a: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ctr">
              <a:lnSpc>
                <a:spcPct val="90000"/>
              </a:lnSpc>
              <a:buClr>
                <a:srgbClr val="A2B950"/>
              </a:buClr>
              <a:buSzPts val="2800"/>
            </a:pPr>
            <a:r>
              <a:rPr lang="fr-FR" sz="2000" dirty="0"/>
              <a:t>Utilisez une taille de police comprise entre 18 et 22 points</a:t>
            </a: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dirty="0">
              <a:solidFill>
                <a:schemeClr val="dk1"/>
              </a:solidFill>
            </a:endParaRPr>
          </a:p>
          <a:p>
            <a:pPr lvl="0" algn="just">
              <a:lnSpc>
                <a:spcPct val="90000"/>
              </a:lnSpc>
              <a:buClr>
                <a:srgbClr val="A2B950"/>
              </a:buClr>
              <a:buSzPts val="2800"/>
            </a:pPr>
            <a:endParaRPr lang="es-ES" sz="2000" b="1" dirty="0">
              <a:solidFill>
                <a:schemeClr val="dk1"/>
              </a:solidFill>
            </a:endParaRPr>
          </a:p>
        </p:txBody>
      </p:sp>
      <p:sp>
        <p:nvSpPr>
          <p:cNvPr id="5" name="Google Shape;141;p3">
            <a:extLst>
              <a:ext uri="{FF2B5EF4-FFF2-40B4-BE49-F238E27FC236}">
                <a16:creationId xmlns:a16="http://schemas.microsoft.com/office/drawing/2014/main" id="{7BC3E3F1-2E01-4970-87D2-770827DD8D3C}"/>
              </a:ext>
            </a:extLst>
          </p:cNvPr>
          <p:cNvSpPr txBox="1"/>
          <p:nvPr/>
        </p:nvSpPr>
        <p:spPr>
          <a:xfrm>
            <a:off x="159488" y="170121"/>
            <a:ext cx="3359889" cy="9278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42117"/>
              </a:buClr>
              <a:buSzPts val="7200"/>
              <a:buFont typeface="Arial"/>
              <a:buNone/>
            </a:pPr>
            <a:r>
              <a:rPr lang="es-ES" sz="4000" b="1" dirty="0" err="1">
                <a:solidFill>
                  <a:srgbClr val="742117"/>
                </a:solidFill>
              </a:rPr>
              <a:t>Conclusion</a:t>
            </a:r>
            <a:endParaRPr sz="4000" dirty="0"/>
          </a:p>
        </p:txBody>
      </p:sp>
    </p:spTree>
    <p:extLst>
      <p:ext uri="{BB962C8B-B14F-4D97-AF65-F5344CB8AC3E}">
        <p14:creationId xmlns:p14="http://schemas.microsoft.com/office/powerpoint/2010/main" val="3423486529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rgbClr val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106</Words>
  <Application>Microsoft Office PowerPoint</Application>
  <PresentationFormat>Panorámica</PresentationFormat>
  <Paragraphs>45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Calibri</vt:lpstr>
      <vt:lpstr>Retrospección</vt:lpstr>
      <vt:lpstr>VIII Congreso Internacional  de Terapia Ocupacional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VIII Congreso Internacional de Terapia Ocupacional</dc:title>
  <dc:creator>Peral Gomez, Paula</dc:creator>
  <cp:lastModifiedBy>Compañ Gabucio, Laura Maria</cp:lastModifiedBy>
  <cp:revision>11</cp:revision>
  <dcterms:created xsi:type="dcterms:W3CDTF">2021-02-05T10:50:57Z</dcterms:created>
  <dcterms:modified xsi:type="dcterms:W3CDTF">2025-03-06T10:12:35Z</dcterms:modified>
</cp:coreProperties>
</file>