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3"/>
  </p:handoutMasterIdLst>
  <p:sldIdLst>
    <p:sldId id="257" r:id="rId2"/>
  </p:sldIdLst>
  <p:sldSz cx="32399288" cy="43200638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1pPr>
    <a:lvl2pPr marL="904875" indent="-447675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2pPr>
    <a:lvl3pPr marL="1811338" indent="-89693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3pPr>
    <a:lvl4pPr marL="2717800" indent="-1346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4pPr>
    <a:lvl5pPr marL="3624263" indent="-1795463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39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0000"/>
    <a:srgbClr val="FFCCCC"/>
    <a:srgbClr val="FFFFCC"/>
    <a:srgbClr val="C9FFFF"/>
    <a:srgbClr val="9DFFFF"/>
    <a:srgbClr val="6A060A"/>
    <a:srgbClr val="280004"/>
    <a:srgbClr val="36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808"/>
  </p:normalViewPr>
  <p:slideViewPr>
    <p:cSldViewPr>
      <p:cViewPr varScale="1">
        <p:scale>
          <a:sx n="16" d="100"/>
          <a:sy n="16" d="100"/>
        </p:scale>
        <p:origin x="2514" y="162"/>
      </p:cViewPr>
      <p:guideLst>
        <p:guide orient="horz" pos="13939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0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t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/>
            </a:lvl1pPr>
          </a:lstStyle>
          <a:p>
            <a:endParaRPr lang="es-ES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/>
            </a:lvl1pPr>
          </a:lstStyle>
          <a:p>
            <a:endParaRPr lang="es-ES"/>
          </a:p>
        </p:txBody>
      </p:sp>
      <p:sp>
        <p:nvSpPr>
          <p:cNvPr id="102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b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/>
            </a:lvl1pPr>
          </a:lstStyle>
          <a:p>
            <a:endParaRPr lang="es-ES"/>
          </a:p>
        </p:txBody>
      </p:sp>
      <p:sp>
        <p:nvSpPr>
          <p:cNvPr id="102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b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/>
            </a:lvl1pPr>
          </a:lstStyle>
          <a:p>
            <a:fld id="{96744519-B565-4391-8F4A-3F62383D455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9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sciiiFondoBlan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2003" y="961318"/>
            <a:ext cx="7034558" cy="1728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3845" y="9599831"/>
            <a:ext cx="22391916" cy="10080243"/>
          </a:xfrm>
        </p:spPr>
        <p:txBody>
          <a:bodyPr/>
          <a:lstStyle>
            <a:lvl1pPr>
              <a:defRPr>
                <a:latin typeface="GillSans" pitchFamily="2" charset="0"/>
              </a:defRPr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3845" y="21121311"/>
            <a:ext cx="22391916" cy="1439834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831B8-C0D1-4A4B-8761-3B63C399C40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775477" y="3848923"/>
            <a:ext cx="6212893" cy="3455039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125546" y="3848923"/>
            <a:ext cx="18289980" cy="3455039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C4293-7B3F-4042-AD9F-097DE3A4ACF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93AA5-4C4F-4A80-A97E-C543CF78A28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900" y="27760000"/>
            <a:ext cx="27536207" cy="8580006"/>
          </a:xfrm>
        </p:spPr>
        <p:txBody>
          <a:bodyPr anchor="t"/>
          <a:lstStyle>
            <a:lvl1pPr algn="l">
              <a:defRPr sz="7894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60900" y="18309070"/>
            <a:ext cx="27536207" cy="9450930"/>
          </a:xfrm>
        </p:spPr>
        <p:txBody>
          <a:bodyPr anchor="b"/>
          <a:lstStyle>
            <a:lvl1pPr marL="0" indent="0">
              <a:buNone/>
              <a:defRPr sz="3997"/>
            </a:lvl1pPr>
            <a:lvl2pPr marL="905765" indent="0">
              <a:buNone/>
              <a:defRPr sz="3597"/>
            </a:lvl2pPr>
            <a:lvl3pPr marL="1811529" indent="0">
              <a:buNone/>
              <a:defRPr sz="3198"/>
            </a:lvl3pPr>
            <a:lvl4pPr marL="2717294" indent="0">
              <a:buNone/>
              <a:defRPr sz="2798"/>
            </a:lvl4pPr>
            <a:lvl5pPr marL="3623058" indent="0">
              <a:buNone/>
              <a:defRPr sz="2798"/>
            </a:lvl5pPr>
            <a:lvl6pPr marL="4528823" indent="0">
              <a:buNone/>
              <a:defRPr sz="2798"/>
            </a:lvl6pPr>
            <a:lvl7pPr marL="5434587" indent="0">
              <a:buNone/>
              <a:defRPr sz="2798"/>
            </a:lvl7pPr>
            <a:lvl8pPr marL="6340352" indent="0">
              <a:buNone/>
              <a:defRPr sz="2798"/>
            </a:lvl8pPr>
            <a:lvl9pPr marL="7246116" indent="0">
              <a:buNone/>
              <a:defRPr sz="27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F7DE2-E373-4E10-8FB6-A561B6AC7AA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125547" y="12479498"/>
            <a:ext cx="12249561" cy="25919820"/>
          </a:xfrm>
        </p:spPr>
        <p:txBody>
          <a:bodyPr/>
          <a:lstStyle>
            <a:lvl1pPr>
              <a:defRPr sz="5596"/>
            </a:lvl1pPr>
            <a:lvl2pPr>
              <a:defRPr sz="4797"/>
            </a:lvl2pPr>
            <a:lvl3pPr>
              <a:defRPr sz="3997"/>
            </a:lvl3pPr>
            <a:lvl4pPr>
              <a:defRPr sz="3597"/>
            </a:lvl4pPr>
            <a:lvl5pPr>
              <a:defRPr sz="3597"/>
            </a:lvl5pPr>
            <a:lvl6pPr>
              <a:defRPr sz="3597"/>
            </a:lvl6pPr>
            <a:lvl7pPr>
              <a:defRPr sz="3597"/>
            </a:lvl7pPr>
            <a:lvl8pPr>
              <a:defRPr sz="3597"/>
            </a:lvl8pPr>
            <a:lvl9pPr>
              <a:defRPr sz="359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7735059" y="12479498"/>
            <a:ext cx="12253312" cy="25919820"/>
          </a:xfrm>
        </p:spPr>
        <p:txBody>
          <a:bodyPr/>
          <a:lstStyle>
            <a:lvl1pPr>
              <a:defRPr sz="5596"/>
            </a:lvl1pPr>
            <a:lvl2pPr>
              <a:defRPr sz="4797"/>
            </a:lvl2pPr>
            <a:lvl3pPr>
              <a:defRPr sz="3997"/>
            </a:lvl3pPr>
            <a:lvl4pPr>
              <a:defRPr sz="3597"/>
            </a:lvl4pPr>
            <a:lvl5pPr>
              <a:defRPr sz="3597"/>
            </a:lvl5pPr>
            <a:lvl6pPr>
              <a:defRPr sz="3597"/>
            </a:lvl6pPr>
            <a:lvl7pPr>
              <a:defRPr sz="3597"/>
            </a:lvl7pPr>
            <a:lvl8pPr>
              <a:defRPr sz="3597"/>
            </a:lvl8pPr>
            <a:lvl9pPr>
              <a:defRPr sz="359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51BFD-EC95-4048-8357-1D028C2BF02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779" y="1730612"/>
            <a:ext cx="29159734" cy="7200575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19778" y="9670067"/>
            <a:ext cx="14315528" cy="4031535"/>
          </a:xfrm>
        </p:spPr>
        <p:txBody>
          <a:bodyPr anchor="b"/>
          <a:lstStyle>
            <a:lvl1pPr marL="0" indent="0">
              <a:buNone/>
              <a:defRPr sz="4797" b="1"/>
            </a:lvl1pPr>
            <a:lvl2pPr marL="905765" indent="0">
              <a:buNone/>
              <a:defRPr sz="3997" b="1"/>
            </a:lvl2pPr>
            <a:lvl3pPr marL="1811529" indent="0">
              <a:buNone/>
              <a:defRPr sz="3597" b="1"/>
            </a:lvl3pPr>
            <a:lvl4pPr marL="2717294" indent="0">
              <a:buNone/>
              <a:defRPr sz="3198" b="1"/>
            </a:lvl4pPr>
            <a:lvl5pPr marL="3623058" indent="0">
              <a:buNone/>
              <a:defRPr sz="3198" b="1"/>
            </a:lvl5pPr>
            <a:lvl6pPr marL="4528823" indent="0">
              <a:buNone/>
              <a:defRPr sz="3198" b="1"/>
            </a:lvl6pPr>
            <a:lvl7pPr marL="5434587" indent="0">
              <a:buNone/>
              <a:defRPr sz="3198" b="1"/>
            </a:lvl7pPr>
            <a:lvl8pPr marL="6340352" indent="0">
              <a:buNone/>
              <a:defRPr sz="3198" b="1"/>
            </a:lvl8pPr>
            <a:lvl9pPr marL="7246116" indent="0">
              <a:buNone/>
              <a:defRPr sz="3198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619778" y="13701600"/>
            <a:ext cx="14315528" cy="24888758"/>
          </a:xfrm>
        </p:spPr>
        <p:txBody>
          <a:bodyPr/>
          <a:lstStyle>
            <a:lvl1pPr>
              <a:defRPr sz="4797"/>
            </a:lvl1pPr>
            <a:lvl2pPr>
              <a:defRPr sz="3997"/>
            </a:lvl2pPr>
            <a:lvl3pPr>
              <a:defRPr sz="3597"/>
            </a:lvl3pPr>
            <a:lvl4pPr>
              <a:defRPr sz="3198"/>
            </a:lvl4pPr>
            <a:lvl5pPr>
              <a:defRPr sz="3198"/>
            </a:lvl5pPr>
            <a:lvl6pPr>
              <a:defRPr sz="3198"/>
            </a:lvl6pPr>
            <a:lvl7pPr>
              <a:defRPr sz="3198"/>
            </a:lvl7pPr>
            <a:lvl8pPr>
              <a:defRPr sz="3198"/>
            </a:lvl8pPr>
            <a:lvl9pPr>
              <a:defRPr sz="31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6460235" y="9670067"/>
            <a:ext cx="14319279" cy="4031535"/>
          </a:xfrm>
        </p:spPr>
        <p:txBody>
          <a:bodyPr anchor="b"/>
          <a:lstStyle>
            <a:lvl1pPr marL="0" indent="0">
              <a:buNone/>
              <a:defRPr sz="4797" b="1"/>
            </a:lvl1pPr>
            <a:lvl2pPr marL="905765" indent="0">
              <a:buNone/>
              <a:defRPr sz="3997" b="1"/>
            </a:lvl2pPr>
            <a:lvl3pPr marL="1811529" indent="0">
              <a:buNone/>
              <a:defRPr sz="3597" b="1"/>
            </a:lvl3pPr>
            <a:lvl4pPr marL="2717294" indent="0">
              <a:buNone/>
              <a:defRPr sz="3198" b="1"/>
            </a:lvl4pPr>
            <a:lvl5pPr marL="3623058" indent="0">
              <a:buNone/>
              <a:defRPr sz="3198" b="1"/>
            </a:lvl5pPr>
            <a:lvl6pPr marL="4528823" indent="0">
              <a:buNone/>
              <a:defRPr sz="3198" b="1"/>
            </a:lvl6pPr>
            <a:lvl7pPr marL="5434587" indent="0">
              <a:buNone/>
              <a:defRPr sz="3198" b="1"/>
            </a:lvl7pPr>
            <a:lvl8pPr marL="6340352" indent="0">
              <a:buNone/>
              <a:defRPr sz="3198" b="1"/>
            </a:lvl8pPr>
            <a:lvl9pPr marL="7246116" indent="0">
              <a:buNone/>
              <a:defRPr sz="3198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6460235" y="13701600"/>
            <a:ext cx="14319279" cy="24888758"/>
          </a:xfrm>
        </p:spPr>
        <p:txBody>
          <a:bodyPr/>
          <a:lstStyle>
            <a:lvl1pPr>
              <a:defRPr sz="4797"/>
            </a:lvl1pPr>
            <a:lvl2pPr>
              <a:defRPr sz="3997"/>
            </a:lvl2pPr>
            <a:lvl3pPr>
              <a:defRPr sz="3597"/>
            </a:lvl3pPr>
            <a:lvl4pPr>
              <a:defRPr sz="3198"/>
            </a:lvl4pPr>
            <a:lvl5pPr>
              <a:defRPr sz="3198"/>
            </a:lvl5pPr>
            <a:lvl6pPr>
              <a:defRPr sz="3198"/>
            </a:lvl6pPr>
            <a:lvl7pPr>
              <a:defRPr sz="3198"/>
            </a:lvl7pPr>
            <a:lvl8pPr>
              <a:defRPr sz="3198"/>
            </a:lvl8pPr>
            <a:lvl9pPr>
              <a:defRPr sz="3198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B7B93-8D8E-47B6-9E43-C92AD02A00A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53D6A-8980-41A1-A686-7F34A09D35D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55612-0CA9-46F4-8FD6-726754EA49E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779" y="1719375"/>
            <a:ext cx="10659782" cy="7321380"/>
          </a:xfrm>
        </p:spPr>
        <p:txBody>
          <a:bodyPr anchor="b"/>
          <a:lstStyle>
            <a:lvl1pPr algn="l">
              <a:defRPr sz="3997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65757" y="1719373"/>
            <a:ext cx="18113756" cy="36870986"/>
          </a:xfrm>
        </p:spPr>
        <p:txBody>
          <a:bodyPr/>
          <a:lstStyle>
            <a:lvl1pPr>
              <a:defRPr sz="6296"/>
            </a:lvl1pPr>
            <a:lvl2pPr>
              <a:defRPr sz="5596"/>
            </a:lvl2pPr>
            <a:lvl3pPr>
              <a:defRPr sz="4797"/>
            </a:lvl3pPr>
            <a:lvl4pPr>
              <a:defRPr sz="3997"/>
            </a:lvl4pPr>
            <a:lvl5pPr>
              <a:defRPr sz="3997"/>
            </a:lvl5pPr>
            <a:lvl6pPr>
              <a:defRPr sz="3997"/>
            </a:lvl6pPr>
            <a:lvl7pPr>
              <a:defRPr sz="3997"/>
            </a:lvl7pPr>
            <a:lvl8pPr>
              <a:defRPr sz="3997"/>
            </a:lvl8pPr>
            <a:lvl9pPr>
              <a:defRPr sz="3997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19779" y="9040753"/>
            <a:ext cx="10659782" cy="29549607"/>
          </a:xfrm>
        </p:spPr>
        <p:txBody>
          <a:bodyPr/>
          <a:lstStyle>
            <a:lvl1pPr marL="0" indent="0">
              <a:buNone/>
              <a:defRPr sz="2798"/>
            </a:lvl1pPr>
            <a:lvl2pPr marL="905765" indent="0">
              <a:buNone/>
              <a:defRPr sz="2398"/>
            </a:lvl2pPr>
            <a:lvl3pPr marL="1811529" indent="0">
              <a:buNone/>
              <a:defRPr sz="1999"/>
            </a:lvl3pPr>
            <a:lvl4pPr marL="2717294" indent="0">
              <a:buNone/>
              <a:defRPr sz="1799"/>
            </a:lvl4pPr>
            <a:lvl5pPr marL="3623058" indent="0">
              <a:buNone/>
              <a:defRPr sz="1799"/>
            </a:lvl5pPr>
            <a:lvl6pPr marL="4528823" indent="0">
              <a:buNone/>
              <a:defRPr sz="1799"/>
            </a:lvl6pPr>
            <a:lvl7pPr marL="5434587" indent="0">
              <a:buNone/>
              <a:defRPr sz="1799"/>
            </a:lvl7pPr>
            <a:lvl8pPr marL="6340352" indent="0">
              <a:buNone/>
              <a:defRPr sz="1799"/>
            </a:lvl8pPr>
            <a:lvl9pPr marL="7246116" indent="0">
              <a:buNone/>
              <a:defRPr sz="1799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15E50-AC6D-4815-89F6-6B1A2D9291B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625" y="30240729"/>
            <a:ext cx="19437323" cy="3570789"/>
          </a:xfrm>
        </p:spPr>
        <p:txBody>
          <a:bodyPr anchor="b"/>
          <a:lstStyle>
            <a:lvl1pPr algn="l">
              <a:defRPr sz="3997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351625" y="3860161"/>
            <a:ext cx="19437323" cy="25919820"/>
          </a:xfrm>
        </p:spPr>
        <p:txBody>
          <a:bodyPr/>
          <a:lstStyle>
            <a:lvl1pPr marL="0" indent="0">
              <a:buNone/>
              <a:defRPr sz="6296"/>
            </a:lvl1pPr>
            <a:lvl2pPr marL="905765" indent="0">
              <a:buNone/>
              <a:defRPr sz="5596"/>
            </a:lvl2pPr>
            <a:lvl3pPr marL="1811529" indent="0">
              <a:buNone/>
              <a:defRPr sz="4797"/>
            </a:lvl3pPr>
            <a:lvl4pPr marL="2717294" indent="0">
              <a:buNone/>
              <a:defRPr sz="3997"/>
            </a:lvl4pPr>
            <a:lvl5pPr marL="3623058" indent="0">
              <a:buNone/>
              <a:defRPr sz="3997"/>
            </a:lvl5pPr>
            <a:lvl6pPr marL="4528823" indent="0">
              <a:buNone/>
              <a:defRPr sz="3997"/>
            </a:lvl6pPr>
            <a:lvl7pPr marL="5434587" indent="0">
              <a:buNone/>
              <a:defRPr sz="3997"/>
            </a:lvl7pPr>
            <a:lvl8pPr marL="6340352" indent="0">
              <a:buNone/>
              <a:defRPr sz="3997"/>
            </a:lvl8pPr>
            <a:lvl9pPr marL="7246116" indent="0">
              <a:buNone/>
              <a:defRPr sz="3997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51625" y="33811517"/>
            <a:ext cx="19437323" cy="5068216"/>
          </a:xfrm>
        </p:spPr>
        <p:txBody>
          <a:bodyPr/>
          <a:lstStyle>
            <a:lvl1pPr marL="0" indent="0">
              <a:buNone/>
              <a:defRPr sz="2798"/>
            </a:lvl1pPr>
            <a:lvl2pPr marL="905765" indent="0">
              <a:buNone/>
              <a:defRPr sz="2398"/>
            </a:lvl2pPr>
            <a:lvl3pPr marL="1811529" indent="0">
              <a:buNone/>
              <a:defRPr sz="1999"/>
            </a:lvl3pPr>
            <a:lvl4pPr marL="2717294" indent="0">
              <a:buNone/>
              <a:defRPr sz="1799"/>
            </a:lvl4pPr>
            <a:lvl5pPr marL="3623058" indent="0">
              <a:buNone/>
              <a:defRPr sz="1799"/>
            </a:lvl5pPr>
            <a:lvl6pPr marL="4528823" indent="0">
              <a:buNone/>
              <a:defRPr sz="1799"/>
            </a:lvl6pPr>
            <a:lvl7pPr marL="5434587" indent="0">
              <a:buNone/>
              <a:defRPr sz="1799"/>
            </a:lvl7pPr>
            <a:lvl8pPr marL="6340352" indent="0">
              <a:buNone/>
              <a:defRPr sz="1799"/>
            </a:lvl8pPr>
            <a:lvl9pPr marL="7246116" indent="0">
              <a:buNone/>
              <a:defRPr sz="1799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FB110-251E-4104-A2F0-EF4E13AD848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26289" y="3848447"/>
            <a:ext cx="24861469" cy="719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2178" tIns="206087" rIns="412178" bIns="2060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6289" y="12479691"/>
            <a:ext cx="24861469" cy="259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2178" tIns="206087" rIns="412178" bIns="20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31027" y="39360123"/>
            <a:ext cx="6756731" cy="288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2178" tIns="206087" rIns="412178" bIns="2060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6096">
                <a:solidFill>
                  <a:srgbClr val="006587"/>
                </a:solidFill>
                <a:latin typeface="Caecilia" pitchFamily="2" charset="0"/>
              </a:defRPr>
            </a:lvl1pPr>
          </a:lstStyle>
          <a:p>
            <a:fld id="{D3F52D84-81DE-49F9-9BAB-7AABEE207E1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116679" rtl="0" eaLnBrk="0" fontAlgn="base" hangingPunct="0">
        <a:spcBef>
          <a:spcPct val="0"/>
        </a:spcBef>
        <a:spcAft>
          <a:spcPct val="0"/>
        </a:spcAft>
        <a:defRPr sz="20386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116679" rtl="0" eaLnBrk="0" fontAlgn="base" hangingPunct="0">
        <a:spcBef>
          <a:spcPct val="0"/>
        </a:spcBef>
        <a:spcAft>
          <a:spcPct val="0"/>
        </a:spcAft>
        <a:defRPr sz="20386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116679" rtl="0" eaLnBrk="0" fontAlgn="base" hangingPunct="0">
        <a:spcBef>
          <a:spcPct val="0"/>
        </a:spcBef>
        <a:spcAft>
          <a:spcPct val="0"/>
        </a:spcAft>
        <a:defRPr sz="20386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116679" rtl="0" eaLnBrk="0" fontAlgn="base" hangingPunct="0">
        <a:spcBef>
          <a:spcPct val="0"/>
        </a:spcBef>
        <a:spcAft>
          <a:spcPct val="0"/>
        </a:spcAft>
        <a:defRPr sz="20386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116679" rtl="0" eaLnBrk="0" fontAlgn="base" hangingPunct="0">
        <a:spcBef>
          <a:spcPct val="0"/>
        </a:spcBef>
        <a:spcAft>
          <a:spcPct val="0"/>
        </a:spcAft>
        <a:defRPr sz="20386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905765" algn="ctr" defTabSz="4116826" rtl="0" eaLnBrk="0" fontAlgn="base" hangingPunct="0">
        <a:spcBef>
          <a:spcPct val="0"/>
        </a:spcBef>
        <a:spcAft>
          <a:spcPct val="0"/>
        </a:spcAft>
        <a:defRPr sz="20386">
          <a:solidFill>
            <a:schemeClr val="tx1"/>
          </a:solidFill>
          <a:latin typeface="Arial" charset="0"/>
        </a:defRPr>
      </a:lvl6pPr>
      <a:lvl7pPr marL="1811529" algn="ctr" defTabSz="4116826" rtl="0" eaLnBrk="0" fontAlgn="base" hangingPunct="0">
        <a:spcBef>
          <a:spcPct val="0"/>
        </a:spcBef>
        <a:spcAft>
          <a:spcPct val="0"/>
        </a:spcAft>
        <a:defRPr sz="20386">
          <a:solidFill>
            <a:schemeClr val="tx1"/>
          </a:solidFill>
          <a:latin typeface="Arial" charset="0"/>
        </a:defRPr>
      </a:lvl7pPr>
      <a:lvl8pPr marL="2717294" algn="ctr" defTabSz="4116826" rtl="0" eaLnBrk="0" fontAlgn="base" hangingPunct="0">
        <a:spcBef>
          <a:spcPct val="0"/>
        </a:spcBef>
        <a:spcAft>
          <a:spcPct val="0"/>
        </a:spcAft>
        <a:defRPr sz="20386">
          <a:solidFill>
            <a:schemeClr val="tx1"/>
          </a:solidFill>
          <a:latin typeface="Arial" charset="0"/>
        </a:defRPr>
      </a:lvl8pPr>
      <a:lvl9pPr marL="3623058" algn="ctr" defTabSz="4116826" rtl="0" eaLnBrk="0" fontAlgn="base" hangingPunct="0">
        <a:spcBef>
          <a:spcPct val="0"/>
        </a:spcBef>
        <a:spcAft>
          <a:spcPct val="0"/>
        </a:spcAft>
        <a:defRPr sz="20386">
          <a:solidFill>
            <a:schemeClr val="tx1"/>
          </a:solidFill>
          <a:latin typeface="Arial" charset="0"/>
        </a:defRPr>
      </a:lvl9pPr>
    </p:titleStyle>
    <p:bodyStyle>
      <a:lvl1pPr marL="1543557" indent="-1543557" algn="l" defTabSz="4116679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389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355213" indent="-1291320" algn="l" defTabSz="4116679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12291">
          <a:solidFill>
            <a:schemeClr val="tx1"/>
          </a:solidFill>
          <a:latin typeface="+mn-lt"/>
          <a:ea typeface="ＭＳ Ｐゴシック" charset="-128"/>
        </a:defRPr>
      </a:lvl2pPr>
      <a:lvl3pPr marL="5141486" indent="-1024807" algn="l" defTabSz="4116679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0293">
          <a:solidFill>
            <a:schemeClr val="tx1"/>
          </a:solidFill>
          <a:latin typeface="+mn-lt"/>
          <a:ea typeface="ＭＳ Ｐゴシック" charset="-128"/>
        </a:defRPr>
      </a:lvl3pPr>
      <a:lvl4pPr marL="7203792" indent="-1031153" algn="l" defTabSz="4116679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8694">
          <a:solidFill>
            <a:schemeClr val="tx1"/>
          </a:solidFill>
          <a:latin typeface="+mn-lt"/>
          <a:ea typeface="ＭＳ Ｐゴシック" charset="-128"/>
        </a:defRPr>
      </a:lvl4pPr>
      <a:lvl5pPr marL="9258165" indent="-1031153" algn="l" defTabSz="4116679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8694">
          <a:solidFill>
            <a:schemeClr val="tx1"/>
          </a:solidFill>
          <a:latin typeface="+mn-lt"/>
          <a:ea typeface="ＭＳ Ｐゴシック" charset="-128"/>
        </a:defRPr>
      </a:lvl5pPr>
      <a:lvl6pPr marL="10164691" indent="-1031565" algn="l" defTabSz="4116826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8694">
          <a:solidFill>
            <a:schemeClr val="tx1"/>
          </a:solidFill>
          <a:latin typeface="+mn-lt"/>
          <a:ea typeface="ＭＳ Ｐゴシック" charset="-128"/>
        </a:defRPr>
      </a:lvl6pPr>
      <a:lvl7pPr marL="11070455" indent="-1031565" algn="l" defTabSz="4116826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8694">
          <a:solidFill>
            <a:schemeClr val="tx1"/>
          </a:solidFill>
          <a:latin typeface="+mn-lt"/>
          <a:ea typeface="ＭＳ Ｐゴシック" charset="-128"/>
        </a:defRPr>
      </a:lvl7pPr>
      <a:lvl8pPr marL="11976220" indent="-1031565" algn="l" defTabSz="4116826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8694">
          <a:solidFill>
            <a:schemeClr val="tx1"/>
          </a:solidFill>
          <a:latin typeface="+mn-lt"/>
          <a:ea typeface="ＭＳ Ｐゴシック" charset="-128"/>
        </a:defRPr>
      </a:lvl8pPr>
      <a:lvl9pPr marL="12881984" indent="-1031565" algn="l" defTabSz="4116826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8694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s-ES_tradnl"/>
      </a:defPPr>
      <a:lvl1pPr marL="0" algn="l" defTabSz="905765" rtl="0" eaLnBrk="1" latinLnBrk="0" hangingPunct="1">
        <a:defRPr sz="3597" kern="1200">
          <a:solidFill>
            <a:schemeClr val="tx1"/>
          </a:solidFill>
          <a:latin typeface="+mn-lt"/>
          <a:ea typeface="+mn-ea"/>
          <a:cs typeface="+mn-cs"/>
        </a:defRPr>
      </a:lvl1pPr>
      <a:lvl2pPr marL="905765" algn="l" defTabSz="905765" rtl="0" eaLnBrk="1" latinLnBrk="0" hangingPunct="1">
        <a:defRPr sz="3597" kern="1200">
          <a:solidFill>
            <a:schemeClr val="tx1"/>
          </a:solidFill>
          <a:latin typeface="+mn-lt"/>
          <a:ea typeface="+mn-ea"/>
          <a:cs typeface="+mn-cs"/>
        </a:defRPr>
      </a:lvl2pPr>
      <a:lvl3pPr marL="1811529" algn="l" defTabSz="905765" rtl="0" eaLnBrk="1" latinLnBrk="0" hangingPunct="1">
        <a:defRPr sz="3597" kern="1200">
          <a:solidFill>
            <a:schemeClr val="tx1"/>
          </a:solidFill>
          <a:latin typeface="+mn-lt"/>
          <a:ea typeface="+mn-ea"/>
          <a:cs typeface="+mn-cs"/>
        </a:defRPr>
      </a:lvl3pPr>
      <a:lvl4pPr marL="2717294" algn="l" defTabSz="905765" rtl="0" eaLnBrk="1" latinLnBrk="0" hangingPunct="1">
        <a:defRPr sz="3597" kern="1200">
          <a:solidFill>
            <a:schemeClr val="tx1"/>
          </a:solidFill>
          <a:latin typeface="+mn-lt"/>
          <a:ea typeface="+mn-ea"/>
          <a:cs typeface="+mn-cs"/>
        </a:defRPr>
      </a:lvl4pPr>
      <a:lvl5pPr marL="3623058" algn="l" defTabSz="905765" rtl="0" eaLnBrk="1" latinLnBrk="0" hangingPunct="1">
        <a:defRPr sz="3597" kern="1200">
          <a:solidFill>
            <a:schemeClr val="tx1"/>
          </a:solidFill>
          <a:latin typeface="+mn-lt"/>
          <a:ea typeface="+mn-ea"/>
          <a:cs typeface="+mn-cs"/>
        </a:defRPr>
      </a:lvl5pPr>
      <a:lvl6pPr marL="4528823" algn="l" defTabSz="905765" rtl="0" eaLnBrk="1" latinLnBrk="0" hangingPunct="1">
        <a:defRPr sz="3597" kern="1200">
          <a:solidFill>
            <a:schemeClr val="tx1"/>
          </a:solidFill>
          <a:latin typeface="+mn-lt"/>
          <a:ea typeface="+mn-ea"/>
          <a:cs typeface="+mn-cs"/>
        </a:defRPr>
      </a:lvl6pPr>
      <a:lvl7pPr marL="5434587" algn="l" defTabSz="905765" rtl="0" eaLnBrk="1" latinLnBrk="0" hangingPunct="1">
        <a:defRPr sz="3597" kern="1200">
          <a:solidFill>
            <a:schemeClr val="tx1"/>
          </a:solidFill>
          <a:latin typeface="+mn-lt"/>
          <a:ea typeface="+mn-ea"/>
          <a:cs typeface="+mn-cs"/>
        </a:defRPr>
      </a:lvl7pPr>
      <a:lvl8pPr marL="6340352" algn="l" defTabSz="905765" rtl="0" eaLnBrk="1" latinLnBrk="0" hangingPunct="1">
        <a:defRPr sz="3597" kern="1200">
          <a:solidFill>
            <a:schemeClr val="tx1"/>
          </a:solidFill>
          <a:latin typeface="+mn-lt"/>
          <a:ea typeface="+mn-ea"/>
          <a:cs typeface="+mn-cs"/>
        </a:defRPr>
      </a:lvl8pPr>
      <a:lvl9pPr marL="7246116" algn="l" defTabSz="905765" rtl="0" eaLnBrk="1" latinLnBrk="0" hangingPunct="1">
        <a:defRPr sz="35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44599" y="6910687"/>
            <a:ext cx="28997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>
                <a:latin typeface="+mj-lt"/>
                <a:cs typeface="Calibri" panose="020F0502020204030204" pitchFamily="34" charset="0"/>
              </a:rPr>
              <a:t>Escriba aquí el título de su </a:t>
            </a:r>
            <a:r>
              <a:rPr lang="es-ES" sz="9600" b="1" dirty="0" smtClean="0">
                <a:latin typeface="+mj-lt"/>
                <a:cs typeface="Calibri" panose="020F0502020204030204" pitchFamily="34" charset="0"/>
              </a:rPr>
              <a:t>trabajo para el V CITO</a:t>
            </a:r>
          </a:p>
          <a:p>
            <a:pPr algn="ctr"/>
            <a:r>
              <a:rPr lang="es-ES" sz="6600" dirty="0" smtClean="0">
                <a:latin typeface="+mj-lt"/>
                <a:cs typeface="Calibri" panose="020F0502020204030204" pitchFamily="34" charset="0"/>
              </a:rPr>
              <a:t>_________________________________________________</a:t>
            </a:r>
          </a:p>
          <a:p>
            <a:pPr algn="ctr"/>
            <a:endParaRPr lang="es-ES" sz="4000" b="1" dirty="0" smtClean="0">
              <a:latin typeface="+mj-lt"/>
              <a:cs typeface="Calibri" panose="020F0502020204030204" pitchFamily="34" charset="0"/>
            </a:endParaRPr>
          </a:p>
          <a:p>
            <a:pPr algn="ctr"/>
            <a:r>
              <a:rPr lang="es-ES" sz="3000" b="1" dirty="0" smtClean="0">
                <a:latin typeface="+mj-lt"/>
                <a:cs typeface="Calibri" panose="020F0502020204030204" pitchFamily="34" charset="0"/>
              </a:rPr>
              <a:t>ESCRIBA EN ESTE ESPACIO SUS AUTORES E INDIQUE A CONTINUACIÓN SUS CORRESPONDIENTES ORGANIZACIONES O PUESTOS DE TRABAJO</a:t>
            </a:r>
          </a:p>
          <a:p>
            <a:pPr algn="ctr"/>
            <a:r>
              <a:rPr lang="es-ES" sz="4000" b="1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_____________________________________________________________________________________________________</a:t>
            </a:r>
          </a:p>
        </p:txBody>
      </p:sp>
      <p:grpSp>
        <p:nvGrpSpPr>
          <p:cNvPr id="30" name="Grupo 29"/>
          <p:cNvGrpSpPr/>
          <p:nvPr/>
        </p:nvGrpSpPr>
        <p:grpSpPr>
          <a:xfrm>
            <a:off x="13144" y="1"/>
            <a:ext cx="32373454" cy="6281883"/>
            <a:chOff x="453" y="1"/>
            <a:chExt cx="32397247" cy="6286500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531437" y="1886128"/>
              <a:ext cx="7866263" cy="2597150"/>
            </a:xfrm>
            <a:prstGeom prst="rect">
              <a:avLst/>
            </a:prstGeom>
          </p:spPr>
        </p:pic>
        <p:pic>
          <p:nvPicPr>
            <p:cNvPr id="26" name="Imagen 25"/>
            <p:cNvPicPr>
              <a:picLocks noChangeAspect="1"/>
            </p:cNvPicPr>
            <p:nvPr/>
          </p:nvPicPr>
          <p:blipFill rotWithShape="1">
            <a:blip r:embed="rId3"/>
            <a:srcRect r="710" b="1697"/>
            <a:stretch/>
          </p:blipFill>
          <p:spPr>
            <a:xfrm>
              <a:off x="453" y="1"/>
              <a:ext cx="16342413" cy="6286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342866" y="1"/>
              <a:ext cx="8325758" cy="6286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33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CIII Fondo Blanco">
  <a:themeElements>
    <a:clrScheme name="ISCIII Fondo Blanco 3">
      <a:dk1>
        <a:srgbClr val="006587"/>
      </a:dk1>
      <a:lt1>
        <a:srgbClr val="FFFFFF"/>
      </a:lt1>
      <a:dk2>
        <a:srgbClr val="006587"/>
      </a:dk2>
      <a:lt2>
        <a:srgbClr val="808080"/>
      </a:lt2>
      <a:accent1>
        <a:srgbClr val="FFCC66"/>
      </a:accent1>
      <a:accent2>
        <a:srgbClr val="8CB6CF"/>
      </a:accent2>
      <a:accent3>
        <a:srgbClr val="FFFFFF"/>
      </a:accent3>
      <a:accent4>
        <a:srgbClr val="005572"/>
      </a:accent4>
      <a:accent5>
        <a:srgbClr val="FFE2B8"/>
      </a:accent5>
      <a:accent6>
        <a:srgbClr val="7EA5BB"/>
      </a:accent6>
      <a:hlink>
        <a:srgbClr val="ACCADC"/>
      </a:hlink>
      <a:folHlink>
        <a:srgbClr val="B2B2B2"/>
      </a:folHlink>
    </a:clrScheme>
    <a:fontScheme name="ISCIII Fondo Blanco">
      <a:majorFont>
        <a:latin typeface="Arial"/>
        <a:ea typeface=""/>
        <a:cs typeface=""/>
      </a:majorFont>
      <a:minorFont>
        <a:latin typeface="Caecil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4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ecilia *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4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ecilia *" pitchFamily="2" charset="0"/>
          </a:defRPr>
        </a:defPPr>
      </a:lstStyle>
    </a:lnDef>
  </a:objectDefaults>
  <a:extraClrSchemeLst>
    <a:extraClrScheme>
      <a:clrScheme name="ISCIII Fondo Blanco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CIII Fondo Blanco 2">
        <a:dk1>
          <a:srgbClr val="808080"/>
        </a:dk1>
        <a:lt1>
          <a:srgbClr val="FFFFFF"/>
        </a:lt1>
        <a:dk2>
          <a:srgbClr val="006587"/>
        </a:dk2>
        <a:lt2>
          <a:srgbClr val="FFFFFF"/>
        </a:lt2>
        <a:accent1>
          <a:srgbClr val="FFCC66"/>
        </a:accent1>
        <a:accent2>
          <a:srgbClr val="8CB6CF"/>
        </a:accent2>
        <a:accent3>
          <a:srgbClr val="AAB8C3"/>
        </a:accent3>
        <a:accent4>
          <a:srgbClr val="DADADA"/>
        </a:accent4>
        <a:accent5>
          <a:srgbClr val="FFE2B8"/>
        </a:accent5>
        <a:accent6>
          <a:srgbClr val="7EA5BB"/>
        </a:accent6>
        <a:hlink>
          <a:srgbClr val="ACCAD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CIII Fondo Blanco 3">
        <a:dk1>
          <a:srgbClr val="006587"/>
        </a:dk1>
        <a:lt1>
          <a:srgbClr val="FFFFFF"/>
        </a:lt1>
        <a:dk2>
          <a:srgbClr val="006587"/>
        </a:dk2>
        <a:lt2>
          <a:srgbClr val="808080"/>
        </a:lt2>
        <a:accent1>
          <a:srgbClr val="FFCC66"/>
        </a:accent1>
        <a:accent2>
          <a:srgbClr val="8CB6CF"/>
        </a:accent2>
        <a:accent3>
          <a:srgbClr val="FFFFFF"/>
        </a:accent3>
        <a:accent4>
          <a:srgbClr val="005572"/>
        </a:accent4>
        <a:accent5>
          <a:srgbClr val="FFE2B8"/>
        </a:accent5>
        <a:accent6>
          <a:srgbClr val="7EA5BB"/>
        </a:accent6>
        <a:hlink>
          <a:srgbClr val="ACCAD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\\Hercules\plantillas\ISCIII Fondo Blanco.pot</Template>
  <TotalTime>1158</TotalTime>
  <Words>30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Caecilia</vt:lpstr>
      <vt:lpstr>Caecilia *</vt:lpstr>
      <vt:lpstr>Calibri</vt:lpstr>
      <vt:lpstr>GillSans</vt:lpstr>
      <vt:lpstr>ISCIII Fondo Blanco</vt:lpstr>
      <vt:lpstr>Presentación de PowerPoint</vt:lpstr>
    </vt:vector>
  </TitlesOfParts>
  <Company>Instituto de Salud Carlos III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Centro Nac. de Epidemiología</dc:creator>
  <cp:lastModifiedBy>Espinosa Sempere, Cristina</cp:lastModifiedBy>
  <cp:revision>92</cp:revision>
  <dcterms:created xsi:type="dcterms:W3CDTF">2002-05-13T10:52:16Z</dcterms:created>
  <dcterms:modified xsi:type="dcterms:W3CDTF">2019-02-18T10:20:13Z</dcterms:modified>
</cp:coreProperties>
</file>