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s-ES_tradnl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7"/>
    <p:restoredTop sz="94747"/>
  </p:normalViewPr>
  <p:slideViewPr>
    <p:cSldViewPr snapToGrid="0" snapToObjects="1">
      <p:cViewPr varScale="1">
        <p:scale>
          <a:sx n="108" d="100"/>
          <a:sy n="108" d="100"/>
        </p:scale>
        <p:origin x="3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B256-67B9-9042-B682-62317A0E7B02}" type="datetimeFigureOut">
              <a:rPr lang="es-ES_tradnl" smtClean="0"/>
              <a:t>18/02/2019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D207-D571-4F49-A47E-0627551C096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4577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B256-67B9-9042-B682-62317A0E7B02}" type="datetimeFigureOut">
              <a:rPr lang="es-ES_tradnl" smtClean="0"/>
              <a:t>18/02/2019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D207-D571-4F49-A47E-0627551C096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5127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B256-67B9-9042-B682-62317A0E7B02}" type="datetimeFigureOut">
              <a:rPr lang="es-ES_tradnl" smtClean="0"/>
              <a:t>18/02/2019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D207-D571-4F49-A47E-0627551C096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652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B256-67B9-9042-B682-62317A0E7B02}" type="datetimeFigureOut">
              <a:rPr lang="es-ES_tradnl" smtClean="0"/>
              <a:t>18/02/2019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D207-D571-4F49-A47E-0627551C096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2040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B256-67B9-9042-B682-62317A0E7B02}" type="datetimeFigureOut">
              <a:rPr lang="es-ES_tradnl" smtClean="0"/>
              <a:t>18/02/2019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D207-D571-4F49-A47E-0627551C096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2681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B256-67B9-9042-B682-62317A0E7B02}" type="datetimeFigureOut">
              <a:rPr lang="es-ES_tradnl" smtClean="0"/>
              <a:t>18/02/2019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D207-D571-4F49-A47E-0627551C096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20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B256-67B9-9042-B682-62317A0E7B02}" type="datetimeFigureOut">
              <a:rPr lang="es-ES_tradnl" smtClean="0"/>
              <a:t>18/02/2019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D207-D571-4F49-A47E-0627551C096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3847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B256-67B9-9042-B682-62317A0E7B02}" type="datetimeFigureOut">
              <a:rPr lang="es-ES_tradnl" smtClean="0"/>
              <a:t>18/02/2019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D207-D571-4F49-A47E-0627551C096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629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B256-67B9-9042-B682-62317A0E7B02}" type="datetimeFigureOut">
              <a:rPr lang="es-ES_tradnl" smtClean="0"/>
              <a:t>18/02/2019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D207-D571-4F49-A47E-0627551C096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248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B256-67B9-9042-B682-62317A0E7B02}" type="datetimeFigureOut">
              <a:rPr lang="es-ES_tradnl" smtClean="0"/>
              <a:t>18/02/2019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D207-D571-4F49-A47E-0627551C096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2777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B256-67B9-9042-B682-62317A0E7B02}" type="datetimeFigureOut">
              <a:rPr lang="es-ES_tradnl" smtClean="0"/>
              <a:t>18/02/2019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D207-D571-4F49-A47E-0627551C096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1132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9B256-67B9-9042-B682-62317A0E7B02}" type="datetimeFigureOut">
              <a:rPr lang="es-ES_tradnl" smtClean="0"/>
              <a:t>18/02/2019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DD207-D571-4F49-A47E-0627551C096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1868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52604" y="5893556"/>
            <a:ext cx="8255480" cy="646331"/>
          </a:xfrm>
          <a:prstGeom prst="rect">
            <a:avLst/>
          </a:prstGeom>
          <a:ln cmpd="dbl">
            <a:noFill/>
          </a:ln>
        </p:spPr>
        <p:txBody>
          <a:bodyPr wrap="square">
            <a:spAutoFit/>
          </a:bodyPr>
          <a:lstStyle/>
          <a:p>
            <a:r>
              <a:rPr lang="es-ES_tradnl" sz="1800" b="1" kern="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opperplate" pitchFamily="-109" charset="0"/>
              </a:rPr>
              <a:t>Escriba en este espacio los autores e indique a continuación sus correspondientes organizaciones o puestos de trabajo</a:t>
            </a:r>
            <a:endParaRPr lang="es-ES" sz="1800" b="1" kern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opperplate" pitchFamily="-109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2604" y="1825625"/>
            <a:ext cx="8162746" cy="39988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E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Escriba aquí el título de su comunicación para el V CITO </a:t>
            </a:r>
            <a:endParaRPr lang="es-E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-1" y="0"/>
            <a:ext cx="9083616" cy="1606858"/>
            <a:chOff x="453" y="1"/>
            <a:chExt cx="32397247" cy="6286500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531437" y="1886128"/>
              <a:ext cx="7866263" cy="2597150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 rotWithShape="1">
            <a:blip r:embed="rId3"/>
            <a:srcRect r="710" b="1697"/>
            <a:stretch/>
          </p:blipFill>
          <p:spPr>
            <a:xfrm>
              <a:off x="453" y="1"/>
              <a:ext cx="16342413" cy="6286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342866" y="1"/>
              <a:ext cx="8325758" cy="62865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388732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28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Copperplate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 Fité</dc:creator>
  <cp:lastModifiedBy>Espinosa Sempere, Cristina</cp:lastModifiedBy>
  <cp:revision>12</cp:revision>
  <dcterms:created xsi:type="dcterms:W3CDTF">2016-06-07T21:47:49Z</dcterms:created>
  <dcterms:modified xsi:type="dcterms:W3CDTF">2019-02-18T10:32:29Z</dcterms:modified>
</cp:coreProperties>
</file>